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12"/>
  </p:notesMasterIdLst>
  <p:sldIdLst>
    <p:sldId id="256" r:id="rId2"/>
    <p:sldId id="268" r:id="rId3"/>
    <p:sldId id="265" r:id="rId4"/>
    <p:sldId id="314" r:id="rId5"/>
    <p:sldId id="258" r:id="rId6"/>
    <p:sldId id="261" r:id="rId7"/>
    <p:sldId id="264" r:id="rId8"/>
    <p:sldId id="306" r:id="rId9"/>
    <p:sldId id="269" r:id="rId10"/>
    <p:sldId id="266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9FB91F-5330-4FF9-A845-06B2C2235875}">
  <a:tblStyle styleId="{D59FB91F-5330-4FF9-A845-06B2C22358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94660"/>
  </p:normalViewPr>
  <p:slideViewPr>
    <p:cSldViewPr snapToGrid="0">
      <p:cViewPr>
        <p:scale>
          <a:sx n="90" d="100"/>
          <a:sy n="90" d="100"/>
        </p:scale>
        <p:origin x="692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21ebb8a70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21ebb8a70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161ca7da6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161ca7da6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33f6155f6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dd46dd1d67_2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dd46dd1d67_2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dd46dd1d67_2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dd46dd1d67_2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68503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33f6155f6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33f6155f6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d9256fe6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ed9256fe6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dd46dd1d67_2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dd46dd1d67_2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33f6155f6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33f6155f6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5272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863550"/>
            <a:ext cx="6720900" cy="21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346950"/>
            <a:ext cx="4882200" cy="47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534312" y="-604475"/>
            <a:ext cx="1284700" cy="1756550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_1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ubTitle" idx="1"/>
          </p:nvPr>
        </p:nvSpPr>
        <p:spPr>
          <a:xfrm>
            <a:off x="1717770" y="1663060"/>
            <a:ext cx="582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subTitle" idx="2"/>
          </p:nvPr>
        </p:nvSpPr>
        <p:spPr>
          <a:xfrm>
            <a:off x="2098776" y="2904760"/>
            <a:ext cx="5825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ubTitle" idx="3"/>
          </p:nvPr>
        </p:nvSpPr>
        <p:spPr>
          <a:xfrm>
            <a:off x="2479783" y="4101460"/>
            <a:ext cx="5825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4"/>
          </p:nvPr>
        </p:nvSpPr>
        <p:spPr>
          <a:xfrm>
            <a:off x="1717762" y="1399850"/>
            <a:ext cx="5825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000" b="1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subTitle" idx="5"/>
          </p:nvPr>
        </p:nvSpPr>
        <p:spPr>
          <a:xfrm>
            <a:off x="2098768" y="2596600"/>
            <a:ext cx="5825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000" b="1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subTitle" idx="6"/>
          </p:nvPr>
        </p:nvSpPr>
        <p:spPr>
          <a:xfrm>
            <a:off x="2479775" y="3793350"/>
            <a:ext cx="58254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000" b="1"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1" name="Google Shape;111;p21"/>
          <p:cNvSpPr/>
          <p:nvPr/>
        </p:nvSpPr>
        <p:spPr>
          <a:xfrm rot="-1692620">
            <a:off x="-420732" y="4080496"/>
            <a:ext cx="1284673" cy="1756514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/>
          <p:nvPr/>
        </p:nvSpPr>
        <p:spPr>
          <a:xfrm rot="-2700000" flipH="1">
            <a:off x="7379725" y="-318159"/>
            <a:ext cx="2970300" cy="1836056"/>
          </a:xfrm>
          <a:custGeom>
            <a:avLst/>
            <a:gdLst/>
            <a:ahLst/>
            <a:cxnLst/>
            <a:rect l="l" t="t" r="r" b="b"/>
            <a:pathLst>
              <a:path w="99612" h="61574" extrusionOk="0">
                <a:moveTo>
                  <a:pt x="54880" y="22218"/>
                </a:moveTo>
                <a:cubicBezTo>
                  <a:pt x="55974" y="22218"/>
                  <a:pt x="56449" y="22274"/>
                  <a:pt x="56449" y="22274"/>
                </a:cubicBezTo>
                <a:cubicBezTo>
                  <a:pt x="56449" y="22274"/>
                  <a:pt x="60512" y="23594"/>
                  <a:pt x="62938" y="25044"/>
                </a:cubicBezTo>
                <a:cubicBezTo>
                  <a:pt x="65365" y="26498"/>
                  <a:pt x="67789" y="27948"/>
                  <a:pt x="67789" y="27948"/>
                </a:cubicBezTo>
                <a:cubicBezTo>
                  <a:pt x="67789" y="27948"/>
                  <a:pt x="65681" y="30430"/>
                  <a:pt x="65380" y="30781"/>
                </a:cubicBezTo>
                <a:lnTo>
                  <a:pt x="65382" y="30781"/>
                </a:lnTo>
                <a:cubicBezTo>
                  <a:pt x="65080" y="31136"/>
                  <a:pt x="64205" y="32525"/>
                  <a:pt x="64205" y="32525"/>
                </a:cubicBezTo>
                <a:cubicBezTo>
                  <a:pt x="64205" y="32525"/>
                  <a:pt x="64185" y="32528"/>
                  <a:pt x="64147" y="32540"/>
                </a:cubicBezTo>
                <a:cubicBezTo>
                  <a:pt x="63819" y="32626"/>
                  <a:pt x="62137" y="33093"/>
                  <a:pt x="61006" y="33775"/>
                </a:cubicBezTo>
                <a:cubicBezTo>
                  <a:pt x="60342" y="34176"/>
                  <a:pt x="58610" y="35033"/>
                  <a:pt x="56827" y="35677"/>
                </a:cubicBezTo>
                <a:cubicBezTo>
                  <a:pt x="56643" y="35743"/>
                  <a:pt x="56453" y="35808"/>
                  <a:pt x="56269" y="35869"/>
                </a:cubicBezTo>
                <a:cubicBezTo>
                  <a:pt x="55175" y="36237"/>
                  <a:pt x="54101" y="36495"/>
                  <a:pt x="53282" y="36495"/>
                </a:cubicBezTo>
                <a:cubicBezTo>
                  <a:pt x="53049" y="36495"/>
                  <a:pt x="52836" y="36474"/>
                  <a:pt x="52649" y="36429"/>
                </a:cubicBezTo>
                <a:cubicBezTo>
                  <a:pt x="50631" y="35932"/>
                  <a:pt x="48888" y="34755"/>
                  <a:pt x="47548" y="34532"/>
                </a:cubicBezTo>
                <a:cubicBezTo>
                  <a:pt x="46214" y="34311"/>
                  <a:pt x="45912" y="34666"/>
                  <a:pt x="44874" y="34091"/>
                </a:cubicBezTo>
                <a:cubicBezTo>
                  <a:pt x="43841" y="33513"/>
                  <a:pt x="43459" y="32884"/>
                  <a:pt x="42397" y="31982"/>
                </a:cubicBezTo>
                <a:cubicBezTo>
                  <a:pt x="41333" y="31078"/>
                  <a:pt x="40927" y="30121"/>
                  <a:pt x="40217" y="29520"/>
                </a:cubicBezTo>
                <a:cubicBezTo>
                  <a:pt x="39770" y="29137"/>
                  <a:pt x="39685" y="28323"/>
                  <a:pt x="39682" y="27783"/>
                </a:cubicBezTo>
                <a:cubicBezTo>
                  <a:pt x="39677" y="27475"/>
                  <a:pt x="39705" y="27255"/>
                  <a:pt x="39705" y="27255"/>
                </a:cubicBezTo>
                <a:cubicBezTo>
                  <a:pt x="39705" y="27255"/>
                  <a:pt x="42493" y="25048"/>
                  <a:pt x="43450" y="24642"/>
                </a:cubicBezTo>
                <a:cubicBezTo>
                  <a:pt x="44407" y="24233"/>
                  <a:pt x="46268" y="22768"/>
                  <a:pt x="50527" y="22420"/>
                </a:cubicBezTo>
                <a:cubicBezTo>
                  <a:pt x="52509" y="22261"/>
                  <a:pt x="53928" y="22218"/>
                  <a:pt x="54880" y="22218"/>
                </a:cubicBezTo>
                <a:close/>
                <a:moveTo>
                  <a:pt x="63653" y="33891"/>
                </a:moveTo>
                <a:cubicBezTo>
                  <a:pt x="63653" y="33891"/>
                  <a:pt x="63332" y="34270"/>
                  <a:pt x="62955" y="34868"/>
                </a:cubicBezTo>
                <a:cubicBezTo>
                  <a:pt x="62700" y="35268"/>
                  <a:pt x="62421" y="35767"/>
                  <a:pt x="62203" y="36318"/>
                </a:cubicBezTo>
                <a:cubicBezTo>
                  <a:pt x="61655" y="37679"/>
                  <a:pt x="61731" y="38664"/>
                  <a:pt x="61075" y="38714"/>
                </a:cubicBezTo>
                <a:cubicBezTo>
                  <a:pt x="61021" y="38718"/>
                  <a:pt x="60966" y="38721"/>
                  <a:pt x="60911" y="38721"/>
                </a:cubicBezTo>
                <a:cubicBezTo>
                  <a:pt x="60304" y="38721"/>
                  <a:pt x="59654" y="38446"/>
                  <a:pt x="58703" y="37919"/>
                </a:cubicBezTo>
                <a:cubicBezTo>
                  <a:pt x="58201" y="37638"/>
                  <a:pt x="57618" y="37363"/>
                  <a:pt x="57155" y="37156"/>
                </a:cubicBezTo>
                <a:cubicBezTo>
                  <a:pt x="56665" y="36936"/>
                  <a:pt x="56307" y="36793"/>
                  <a:pt x="56307" y="36793"/>
                </a:cubicBezTo>
                <a:cubicBezTo>
                  <a:pt x="56307" y="36793"/>
                  <a:pt x="57277" y="35934"/>
                  <a:pt x="57970" y="35934"/>
                </a:cubicBezTo>
                <a:cubicBezTo>
                  <a:pt x="58057" y="35934"/>
                  <a:pt x="58140" y="35948"/>
                  <a:pt x="58216" y="35979"/>
                </a:cubicBezTo>
                <a:cubicBezTo>
                  <a:pt x="58522" y="36101"/>
                  <a:pt x="58757" y="36163"/>
                  <a:pt x="58950" y="36163"/>
                </a:cubicBezTo>
                <a:cubicBezTo>
                  <a:pt x="59188" y="36163"/>
                  <a:pt x="59362" y="36068"/>
                  <a:pt x="59529" y="35874"/>
                </a:cubicBezTo>
                <a:cubicBezTo>
                  <a:pt x="59829" y="35520"/>
                  <a:pt x="63325" y="33919"/>
                  <a:pt x="63653" y="33891"/>
                </a:cubicBezTo>
                <a:close/>
                <a:moveTo>
                  <a:pt x="48085" y="36414"/>
                </a:moveTo>
                <a:cubicBezTo>
                  <a:pt x="49381" y="36414"/>
                  <a:pt x="52283" y="37317"/>
                  <a:pt x="52615" y="37649"/>
                </a:cubicBezTo>
                <a:cubicBezTo>
                  <a:pt x="53000" y="38035"/>
                  <a:pt x="52615" y="39192"/>
                  <a:pt x="53000" y="39578"/>
                </a:cubicBezTo>
                <a:cubicBezTo>
                  <a:pt x="53386" y="39964"/>
                  <a:pt x="54158" y="41507"/>
                  <a:pt x="54158" y="41507"/>
                </a:cubicBezTo>
                <a:cubicBezTo>
                  <a:pt x="54158" y="41507"/>
                  <a:pt x="54120" y="41519"/>
                  <a:pt x="54054" y="41538"/>
                </a:cubicBezTo>
                <a:cubicBezTo>
                  <a:pt x="53882" y="41588"/>
                  <a:pt x="53520" y="41679"/>
                  <a:pt x="53188" y="41679"/>
                </a:cubicBezTo>
                <a:cubicBezTo>
                  <a:pt x="52959" y="41679"/>
                  <a:pt x="52744" y="41636"/>
                  <a:pt x="52615" y="41507"/>
                </a:cubicBezTo>
                <a:cubicBezTo>
                  <a:pt x="52229" y="41121"/>
                  <a:pt x="51072" y="40735"/>
                  <a:pt x="50686" y="39578"/>
                </a:cubicBezTo>
                <a:cubicBezTo>
                  <a:pt x="50373" y="38636"/>
                  <a:pt x="48528" y="37186"/>
                  <a:pt x="47850" y="36677"/>
                </a:cubicBezTo>
                <a:cubicBezTo>
                  <a:pt x="47696" y="36561"/>
                  <a:pt x="47600" y="36492"/>
                  <a:pt x="47600" y="36492"/>
                </a:cubicBezTo>
                <a:cubicBezTo>
                  <a:pt x="47707" y="36438"/>
                  <a:pt x="47875" y="36414"/>
                  <a:pt x="48085" y="36414"/>
                </a:cubicBezTo>
                <a:close/>
                <a:moveTo>
                  <a:pt x="55063" y="37489"/>
                </a:moveTo>
                <a:cubicBezTo>
                  <a:pt x="55806" y="37489"/>
                  <a:pt x="57395" y="38023"/>
                  <a:pt x="57395" y="38023"/>
                </a:cubicBezTo>
                <a:cubicBezTo>
                  <a:pt x="57395" y="38023"/>
                  <a:pt x="62218" y="40601"/>
                  <a:pt x="62325" y="41913"/>
                </a:cubicBezTo>
                <a:cubicBezTo>
                  <a:pt x="62357" y="42298"/>
                  <a:pt x="62325" y="42630"/>
                  <a:pt x="62267" y="42934"/>
                </a:cubicBezTo>
                <a:cubicBezTo>
                  <a:pt x="62264" y="42939"/>
                  <a:pt x="62264" y="42942"/>
                  <a:pt x="62264" y="42946"/>
                </a:cubicBezTo>
                <a:cubicBezTo>
                  <a:pt x="62133" y="43668"/>
                  <a:pt x="61852" y="44224"/>
                  <a:pt x="61910" y="44914"/>
                </a:cubicBezTo>
                <a:cubicBezTo>
                  <a:pt x="61980" y="45813"/>
                  <a:pt x="62076" y="46989"/>
                  <a:pt x="61314" y="46989"/>
                </a:cubicBezTo>
                <a:cubicBezTo>
                  <a:pt x="61244" y="46989"/>
                  <a:pt x="61168" y="46980"/>
                  <a:pt x="61084" y="46959"/>
                </a:cubicBezTo>
                <a:cubicBezTo>
                  <a:pt x="60077" y="46707"/>
                  <a:pt x="59587" y="44770"/>
                  <a:pt x="57820" y="43267"/>
                </a:cubicBezTo>
                <a:cubicBezTo>
                  <a:pt x="56385" y="42043"/>
                  <a:pt x="55628" y="41202"/>
                  <a:pt x="55193" y="40593"/>
                </a:cubicBezTo>
                <a:lnTo>
                  <a:pt x="55188" y="40588"/>
                </a:lnTo>
                <a:cubicBezTo>
                  <a:pt x="55088" y="40451"/>
                  <a:pt x="55002" y="40318"/>
                  <a:pt x="54933" y="40202"/>
                </a:cubicBezTo>
                <a:cubicBezTo>
                  <a:pt x="54552" y="39575"/>
                  <a:pt x="53896" y="39624"/>
                  <a:pt x="53842" y="38969"/>
                </a:cubicBezTo>
                <a:cubicBezTo>
                  <a:pt x="53792" y="38316"/>
                  <a:pt x="54419" y="37934"/>
                  <a:pt x="54721" y="37580"/>
                </a:cubicBezTo>
                <a:cubicBezTo>
                  <a:pt x="54776" y="37515"/>
                  <a:pt x="54899" y="37489"/>
                  <a:pt x="55063" y="37489"/>
                </a:cubicBezTo>
                <a:close/>
                <a:moveTo>
                  <a:pt x="38508" y="0"/>
                </a:moveTo>
                <a:lnTo>
                  <a:pt x="38508" y="0"/>
                </a:lnTo>
                <a:cubicBezTo>
                  <a:pt x="38710" y="151"/>
                  <a:pt x="40373" y="1404"/>
                  <a:pt x="41770" y="2512"/>
                </a:cubicBezTo>
                <a:cubicBezTo>
                  <a:pt x="42258" y="2901"/>
                  <a:pt x="42714" y="3272"/>
                  <a:pt x="43066" y="3568"/>
                </a:cubicBezTo>
                <a:cubicBezTo>
                  <a:pt x="43895" y="4274"/>
                  <a:pt x="43997" y="4361"/>
                  <a:pt x="44141" y="4361"/>
                </a:cubicBezTo>
                <a:cubicBezTo>
                  <a:pt x="44188" y="4361"/>
                  <a:pt x="44239" y="4352"/>
                  <a:pt x="44321" y="4352"/>
                </a:cubicBezTo>
                <a:cubicBezTo>
                  <a:pt x="44418" y="4352"/>
                  <a:pt x="44559" y="4365"/>
                  <a:pt x="44787" y="4421"/>
                </a:cubicBezTo>
                <a:cubicBezTo>
                  <a:pt x="45730" y="4654"/>
                  <a:pt x="47874" y="5370"/>
                  <a:pt x="49221" y="5370"/>
                </a:cubicBezTo>
                <a:cubicBezTo>
                  <a:pt x="49310" y="5370"/>
                  <a:pt x="49397" y="5367"/>
                  <a:pt x="49479" y="5360"/>
                </a:cubicBezTo>
                <a:cubicBezTo>
                  <a:pt x="49579" y="5352"/>
                  <a:pt x="49676" y="5348"/>
                  <a:pt x="49770" y="5348"/>
                </a:cubicBezTo>
                <a:cubicBezTo>
                  <a:pt x="50896" y="5348"/>
                  <a:pt x="51550" y="5903"/>
                  <a:pt x="52206" y="6459"/>
                </a:cubicBezTo>
                <a:cubicBezTo>
                  <a:pt x="52913" y="7060"/>
                  <a:pt x="53398" y="9001"/>
                  <a:pt x="55196" y="10834"/>
                </a:cubicBezTo>
                <a:cubicBezTo>
                  <a:pt x="56994" y="12666"/>
                  <a:pt x="57229" y="15615"/>
                  <a:pt x="57612" y="16243"/>
                </a:cubicBezTo>
                <a:cubicBezTo>
                  <a:pt x="57650" y="16309"/>
                  <a:pt x="57673" y="16382"/>
                  <a:pt x="57681" y="16463"/>
                </a:cubicBezTo>
                <a:cubicBezTo>
                  <a:pt x="57754" y="17162"/>
                  <a:pt x="56732" y="18427"/>
                  <a:pt x="56237" y="19650"/>
                </a:cubicBezTo>
                <a:cubicBezTo>
                  <a:pt x="55689" y="21016"/>
                  <a:pt x="54024" y="20819"/>
                  <a:pt x="53371" y="20874"/>
                </a:cubicBezTo>
                <a:cubicBezTo>
                  <a:pt x="52716" y="20928"/>
                  <a:pt x="52388" y="20955"/>
                  <a:pt x="52087" y="21306"/>
                </a:cubicBezTo>
                <a:cubicBezTo>
                  <a:pt x="52009" y="21397"/>
                  <a:pt x="51840" y="21430"/>
                  <a:pt x="51620" y="21430"/>
                </a:cubicBezTo>
                <a:cubicBezTo>
                  <a:pt x="51024" y="21430"/>
                  <a:pt x="50057" y="21187"/>
                  <a:pt x="49537" y="21187"/>
                </a:cubicBezTo>
                <a:cubicBezTo>
                  <a:pt x="49502" y="21187"/>
                  <a:pt x="49470" y="21188"/>
                  <a:pt x="49439" y="21190"/>
                </a:cubicBezTo>
                <a:cubicBezTo>
                  <a:pt x="49370" y="21196"/>
                  <a:pt x="49290" y="21199"/>
                  <a:pt x="49201" y="21199"/>
                </a:cubicBezTo>
                <a:cubicBezTo>
                  <a:pt x="48443" y="21199"/>
                  <a:pt x="47042" y="20984"/>
                  <a:pt x="46411" y="20445"/>
                </a:cubicBezTo>
                <a:cubicBezTo>
                  <a:pt x="45701" y="19844"/>
                  <a:pt x="46527" y="17799"/>
                  <a:pt x="46472" y="17143"/>
                </a:cubicBezTo>
                <a:cubicBezTo>
                  <a:pt x="46465" y="17031"/>
                  <a:pt x="46457" y="16941"/>
                  <a:pt x="46449" y="16860"/>
                </a:cubicBezTo>
                <a:cubicBezTo>
                  <a:pt x="46408" y="16463"/>
                  <a:pt x="46350" y="16329"/>
                  <a:pt x="46013" y="15534"/>
                </a:cubicBezTo>
                <a:cubicBezTo>
                  <a:pt x="45616" y="14604"/>
                  <a:pt x="47951" y="12834"/>
                  <a:pt x="48085" y="12729"/>
                </a:cubicBezTo>
                <a:lnTo>
                  <a:pt x="48085" y="12729"/>
                </a:lnTo>
                <a:cubicBezTo>
                  <a:pt x="47970" y="12787"/>
                  <a:pt x="46500" y="13531"/>
                  <a:pt x="46210" y="13867"/>
                </a:cubicBezTo>
                <a:cubicBezTo>
                  <a:pt x="45944" y="14176"/>
                  <a:pt x="45701" y="14739"/>
                  <a:pt x="45643" y="14873"/>
                </a:cubicBezTo>
                <a:lnTo>
                  <a:pt x="45643" y="14878"/>
                </a:lnTo>
                <a:cubicBezTo>
                  <a:pt x="45636" y="14897"/>
                  <a:pt x="45631" y="14905"/>
                  <a:pt x="45631" y="14905"/>
                </a:cubicBezTo>
                <a:cubicBezTo>
                  <a:pt x="45631" y="14905"/>
                  <a:pt x="44598" y="14330"/>
                  <a:pt x="43914" y="14052"/>
                </a:cubicBezTo>
                <a:cubicBezTo>
                  <a:pt x="43232" y="13779"/>
                  <a:pt x="40863" y="12984"/>
                  <a:pt x="40180" y="12706"/>
                </a:cubicBezTo>
                <a:cubicBezTo>
                  <a:pt x="39497" y="12431"/>
                  <a:pt x="38328" y="10218"/>
                  <a:pt x="37950" y="9589"/>
                </a:cubicBezTo>
                <a:cubicBezTo>
                  <a:pt x="37568" y="8963"/>
                  <a:pt x="35256" y="4862"/>
                  <a:pt x="34879" y="4234"/>
                </a:cubicBezTo>
                <a:cubicBezTo>
                  <a:pt x="34496" y="3605"/>
                  <a:pt x="32150" y="3133"/>
                  <a:pt x="32150" y="3133"/>
                </a:cubicBezTo>
                <a:lnTo>
                  <a:pt x="32150" y="3133"/>
                </a:lnTo>
                <a:cubicBezTo>
                  <a:pt x="32150" y="3133"/>
                  <a:pt x="33539" y="4014"/>
                  <a:pt x="33895" y="4315"/>
                </a:cubicBezTo>
                <a:cubicBezTo>
                  <a:pt x="34073" y="4464"/>
                  <a:pt x="34261" y="4777"/>
                  <a:pt x="34496" y="5128"/>
                </a:cubicBezTo>
                <a:cubicBezTo>
                  <a:pt x="34732" y="5479"/>
                  <a:pt x="35010" y="5873"/>
                  <a:pt x="35364" y="6174"/>
                </a:cubicBezTo>
                <a:cubicBezTo>
                  <a:pt x="36071" y="6776"/>
                  <a:pt x="36205" y="8411"/>
                  <a:pt x="36965" y="9670"/>
                </a:cubicBezTo>
                <a:cubicBezTo>
                  <a:pt x="37725" y="10928"/>
                  <a:pt x="38513" y="12512"/>
                  <a:pt x="39223" y="13115"/>
                </a:cubicBezTo>
                <a:cubicBezTo>
                  <a:pt x="39932" y="13716"/>
                  <a:pt x="40311" y="14345"/>
                  <a:pt x="41321" y="14592"/>
                </a:cubicBezTo>
                <a:cubicBezTo>
                  <a:pt x="42328" y="14844"/>
                  <a:pt x="43667" y="15064"/>
                  <a:pt x="44674" y="15311"/>
                </a:cubicBezTo>
                <a:cubicBezTo>
                  <a:pt x="45686" y="15561"/>
                  <a:pt x="45083" y="16268"/>
                  <a:pt x="45138" y="16923"/>
                </a:cubicBezTo>
                <a:cubicBezTo>
                  <a:pt x="45187" y="17579"/>
                  <a:pt x="45489" y="17225"/>
                  <a:pt x="45543" y="17880"/>
                </a:cubicBezTo>
                <a:cubicBezTo>
                  <a:pt x="45596" y="18536"/>
                  <a:pt x="45295" y="18887"/>
                  <a:pt x="44995" y="19241"/>
                </a:cubicBezTo>
                <a:cubicBezTo>
                  <a:pt x="44949" y="19296"/>
                  <a:pt x="44906" y="19380"/>
                  <a:pt x="44863" y="19485"/>
                </a:cubicBezTo>
                <a:cubicBezTo>
                  <a:pt x="44624" y="20079"/>
                  <a:pt x="44404" y="21367"/>
                  <a:pt x="43896" y="21970"/>
                </a:cubicBezTo>
                <a:cubicBezTo>
                  <a:pt x="43293" y="22675"/>
                  <a:pt x="38589" y="25697"/>
                  <a:pt x="37634" y="26102"/>
                </a:cubicBezTo>
                <a:cubicBezTo>
                  <a:pt x="37571" y="26129"/>
                  <a:pt x="37495" y="26152"/>
                  <a:pt x="37409" y="26172"/>
                </a:cubicBezTo>
                <a:cubicBezTo>
                  <a:pt x="37118" y="26241"/>
                  <a:pt x="36707" y="26273"/>
                  <a:pt x="36238" y="26273"/>
                </a:cubicBezTo>
                <a:cubicBezTo>
                  <a:pt x="36085" y="26273"/>
                  <a:pt x="35925" y="26270"/>
                  <a:pt x="35761" y="26263"/>
                </a:cubicBezTo>
                <a:cubicBezTo>
                  <a:pt x="34354" y="26213"/>
                  <a:pt x="32640" y="25935"/>
                  <a:pt x="31985" y="25569"/>
                </a:cubicBezTo>
                <a:cubicBezTo>
                  <a:pt x="30952" y="24995"/>
                  <a:pt x="28879" y="23844"/>
                  <a:pt x="28475" y="22887"/>
                </a:cubicBezTo>
                <a:cubicBezTo>
                  <a:pt x="28066" y="21932"/>
                  <a:pt x="24960" y="20203"/>
                  <a:pt x="24249" y="19600"/>
                </a:cubicBezTo>
                <a:cubicBezTo>
                  <a:pt x="24015" y="19402"/>
                  <a:pt x="23610" y="19325"/>
                  <a:pt x="23150" y="19325"/>
                </a:cubicBezTo>
                <a:cubicBezTo>
                  <a:pt x="22220" y="19325"/>
                  <a:pt x="21066" y="19639"/>
                  <a:pt x="20645" y="19894"/>
                </a:cubicBezTo>
                <a:cubicBezTo>
                  <a:pt x="20523" y="19967"/>
                  <a:pt x="20322" y="19997"/>
                  <a:pt x="20059" y="19997"/>
                </a:cubicBezTo>
                <a:cubicBezTo>
                  <a:pt x="18969" y="19997"/>
                  <a:pt x="16801" y="19479"/>
                  <a:pt x="14669" y="19385"/>
                </a:cubicBezTo>
                <a:cubicBezTo>
                  <a:pt x="13327" y="19327"/>
                  <a:pt x="12292" y="18902"/>
                  <a:pt x="11151" y="18278"/>
                </a:cubicBezTo>
                <a:cubicBezTo>
                  <a:pt x="10047" y="17672"/>
                  <a:pt x="8835" y="16877"/>
                  <a:pt x="7146" y="16039"/>
                </a:cubicBezTo>
                <a:cubicBezTo>
                  <a:pt x="3851" y="14407"/>
                  <a:pt x="286" y="9458"/>
                  <a:pt x="0" y="9060"/>
                </a:cubicBezTo>
                <a:lnTo>
                  <a:pt x="0" y="9060"/>
                </a:lnTo>
                <a:cubicBezTo>
                  <a:pt x="131" y="9342"/>
                  <a:pt x="1224" y="11613"/>
                  <a:pt x="1887" y="12176"/>
                </a:cubicBezTo>
                <a:cubicBezTo>
                  <a:pt x="2596" y="12779"/>
                  <a:pt x="3684" y="14009"/>
                  <a:pt x="3684" y="14009"/>
                </a:cubicBezTo>
                <a:lnTo>
                  <a:pt x="1667" y="13513"/>
                </a:lnTo>
                <a:lnTo>
                  <a:pt x="1667" y="13513"/>
                </a:lnTo>
                <a:cubicBezTo>
                  <a:pt x="1667" y="13513"/>
                  <a:pt x="3384" y="14365"/>
                  <a:pt x="4391" y="14612"/>
                </a:cubicBezTo>
                <a:cubicBezTo>
                  <a:pt x="5401" y="14859"/>
                  <a:pt x="5479" y="15842"/>
                  <a:pt x="7550" y="16993"/>
                </a:cubicBezTo>
                <a:cubicBezTo>
                  <a:pt x="9623" y="18145"/>
                  <a:pt x="12404" y="19897"/>
                  <a:pt x="13083" y="20175"/>
                </a:cubicBezTo>
                <a:cubicBezTo>
                  <a:pt x="13765" y="20450"/>
                  <a:pt x="14449" y="20723"/>
                  <a:pt x="15128" y="20998"/>
                </a:cubicBezTo>
                <a:cubicBezTo>
                  <a:pt x="15334" y="21080"/>
                  <a:pt x="15895" y="21104"/>
                  <a:pt x="16605" y="21104"/>
                </a:cubicBezTo>
                <a:cubicBezTo>
                  <a:pt x="17581" y="21104"/>
                  <a:pt x="18840" y="21059"/>
                  <a:pt x="19849" y="21059"/>
                </a:cubicBezTo>
                <a:cubicBezTo>
                  <a:pt x="20543" y="21059"/>
                  <a:pt x="21119" y="21080"/>
                  <a:pt x="21405" y="21152"/>
                </a:cubicBezTo>
                <a:cubicBezTo>
                  <a:pt x="22416" y="21399"/>
                  <a:pt x="23777" y="21947"/>
                  <a:pt x="23806" y="22274"/>
                </a:cubicBezTo>
                <a:cubicBezTo>
                  <a:pt x="23824" y="22493"/>
                  <a:pt x="23522" y="22847"/>
                  <a:pt x="22902" y="23336"/>
                </a:cubicBezTo>
                <a:cubicBezTo>
                  <a:pt x="21973" y="24073"/>
                  <a:pt x="17362" y="24114"/>
                  <a:pt x="17034" y="24142"/>
                </a:cubicBezTo>
                <a:cubicBezTo>
                  <a:pt x="17025" y="24143"/>
                  <a:pt x="17015" y="24143"/>
                  <a:pt x="17005" y="24143"/>
                </a:cubicBezTo>
                <a:cubicBezTo>
                  <a:pt x="16727" y="24143"/>
                  <a:pt x="15722" y="23925"/>
                  <a:pt x="14714" y="23925"/>
                </a:cubicBezTo>
                <a:cubicBezTo>
                  <a:pt x="14255" y="23925"/>
                  <a:pt x="13795" y="23971"/>
                  <a:pt x="13403" y="24102"/>
                </a:cubicBezTo>
                <a:cubicBezTo>
                  <a:pt x="13133" y="24194"/>
                  <a:pt x="12830" y="24230"/>
                  <a:pt x="12516" y="24230"/>
                </a:cubicBezTo>
                <a:cubicBezTo>
                  <a:pt x="11359" y="24230"/>
                  <a:pt x="10058" y="23739"/>
                  <a:pt x="9762" y="23739"/>
                </a:cubicBezTo>
                <a:cubicBezTo>
                  <a:pt x="9756" y="23739"/>
                  <a:pt x="9751" y="23739"/>
                  <a:pt x="9745" y="23740"/>
                </a:cubicBezTo>
                <a:cubicBezTo>
                  <a:pt x="9423" y="23767"/>
                  <a:pt x="11713" y="24540"/>
                  <a:pt x="12100" y="24540"/>
                </a:cubicBezTo>
                <a:cubicBezTo>
                  <a:pt x="12107" y="24540"/>
                  <a:pt x="12113" y="24540"/>
                  <a:pt x="12118" y="24539"/>
                </a:cubicBezTo>
                <a:cubicBezTo>
                  <a:pt x="12147" y="24537"/>
                  <a:pt x="12193" y="24536"/>
                  <a:pt x="12252" y="24536"/>
                </a:cubicBezTo>
                <a:cubicBezTo>
                  <a:pt x="12788" y="24536"/>
                  <a:pt x="14424" y="24631"/>
                  <a:pt x="14960" y="24631"/>
                </a:cubicBezTo>
                <a:cubicBezTo>
                  <a:pt x="15018" y="24631"/>
                  <a:pt x="15064" y="24630"/>
                  <a:pt x="15093" y="24627"/>
                </a:cubicBezTo>
                <a:cubicBezTo>
                  <a:pt x="15104" y="24626"/>
                  <a:pt x="15114" y="24626"/>
                  <a:pt x="15123" y="24626"/>
                </a:cubicBezTo>
                <a:cubicBezTo>
                  <a:pt x="15379" y="24626"/>
                  <a:pt x="14781" y="24984"/>
                  <a:pt x="14464" y="25010"/>
                </a:cubicBezTo>
                <a:cubicBezTo>
                  <a:pt x="14136" y="25033"/>
                  <a:pt x="13890" y="26043"/>
                  <a:pt x="13588" y="26399"/>
                </a:cubicBezTo>
                <a:cubicBezTo>
                  <a:pt x="13287" y="26753"/>
                  <a:pt x="12434" y="28470"/>
                  <a:pt x="11860" y="29505"/>
                </a:cubicBezTo>
                <a:cubicBezTo>
                  <a:pt x="11285" y="30543"/>
                  <a:pt x="12126" y="32780"/>
                  <a:pt x="12126" y="32780"/>
                </a:cubicBezTo>
                <a:cubicBezTo>
                  <a:pt x="12126" y="32780"/>
                  <a:pt x="11996" y="31144"/>
                  <a:pt x="12269" y="30462"/>
                </a:cubicBezTo>
                <a:cubicBezTo>
                  <a:pt x="12544" y="29778"/>
                  <a:pt x="13118" y="28745"/>
                  <a:pt x="13446" y="28717"/>
                </a:cubicBezTo>
                <a:cubicBezTo>
                  <a:pt x="13774" y="28690"/>
                  <a:pt x="13666" y="27382"/>
                  <a:pt x="14896" y="26291"/>
                </a:cubicBezTo>
                <a:cubicBezTo>
                  <a:pt x="16131" y="25202"/>
                  <a:pt x="17112" y="25126"/>
                  <a:pt x="18423" y="25018"/>
                </a:cubicBezTo>
                <a:cubicBezTo>
                  <a:pt x="18645" y="25000"/>
                  <a:pt x="18982" y="24992"/>
                  <a:pt x="19393" y="24992"/>
                </a:cubicBezTo>
                <a:cubicBezTo>
                  <a:pt x="21407" y="24992"/>
                  <a:pt x="25198" y="25186"/>
                  <a:pt x="26034" y="25390"/>
                </a:cubicBezTo>
                <a:cubicBezTo>
                  <a:pt x="27046" y="25639"/>
                  <a:pt x="27728" y="25912"/>
                  <a:pt x="28736" y="26164"/>
                </a:cubicBezTo>
                <a:cubicBezTo>
                  <a:pt x="29746" y="26410"/>
                  <a:pt x="33127" y="27455"/>
                  <a:pt x="35500" y="28255"/>
                </a:cubicBezTo>
                <a:cubicBezTo>
                  <a:pt x="37872" y="29050"/>
                  <a:pt x="41796" y="32690"/>
                  <a:pt x="41796" y="32690"/>
                </a:cubicBezTo>
                <a:cubicBezTo>
                  <a:pt x="41796" y="32690"/>
                  <a:pt x="41730" y="32699"/>
                  <a:pt x="41623" y="32699"/>
                </a:cubicBezTo>
                <a:cubicBezTo>
                  <a:pt x="41578" y="32700"/>
                  <a:pt x="41527" y="32701"/>
                  <a:pt x="41470" y="32701"/>
                </a:cubicBezTo>
                <a:cubicBezTo>
                  <a:pt x="41122" y="32701"/>
                  <a:pt x="40563" y="32670"/>
                  <a:pt x="40129" y="32493"/>
                </a:cubicBezTo>
                <a:cubicBezTo>
                  <a:pt x="39523" y="32252"/>
                  <a:pt x="37255" y="30831"/>
                  <a:pt x="36765" y="30526"/>
                </a:cubicBezTo>
                <a:cubicBezTo>
                  <a:pt x="36730" y="30507"/>
                  <a:pt x="36703" y="30488"/>
                  <a:pt x="36687" y="30480"/>
                </a:cubicBezTo>
                <a:lnTo>
                  <a:pt x="36687" y="30480"/>
                </a:lnTo>
                <a:cubicBezTo>
                  <a:pt x="36699" y="30492"/>
                  <a:pt x="36715" y="30507"/>
                  <a:pt x="36738" y="30526"/>
                </a:cubicBezTo>
                <a:cubicBezTo>
                  <a:pt x="36857" y="30627"/>
                  <a:pt x="37119" y="30851"/>
                  <a:pt x="37377" y="31071"/>
                </a:cubicBezTo>
                <a:cubicBezTo>
                  <a:pt x="37609" y="31271"/>
                  <a:pt x="38305" y="31858"/>
                  <a:pt x="38752" y="32240"/>
                </a:cubicBezTo>
                <a:cubicBezTo>
                  <a:pt x="38955" y="32414"/>
                  <a:pt x="39106" y="32541"/>
                  <a:pt x="39141" y="32571"/>
                </a:cubicBezTo>
                <a:cubicBezTo>
                  <a:pt x="39047" y="32550"/>
                  <a:pt x="38285" y="32371"/>
                  <a:pt x="37683" y="32371"/>
                </a:cubicBezTo>
                <a:cubicBezTo>
                  <a:pt x="37613" y="32371"/>
                  <a:pt x="37546" y="32374"/>
                  <a:pt x="37482" y="32379"/>
                </a:cubicBezTo>
                <a:cubicBezTo>
                  <a:pt x="36826" y="32432"/>
                  <a:pt x="33551" y="32699"/>
                  <a:pt x="33551" y="32699"/>
                </a:cubicBezTo>
                <a:cubicBezTo>
                  <a:pt x="33551" y="32699"/>
                  <a:pt x="35869" y="32838"/>
                  <a:pt x="37864" y="33007"/>
                </a:cubicBezTo>
                <a:cubicBezTo>
                  <a:pt x="39832" y="33175"/>
                  <a:pt x="42518" y="34251"/>
                  <a:pt x="42898" y="34251"/>
                </a:cubicBezTo>
                <a:cubicBezTo>
                  <a:pt x="42903" y="34251"/>
                  <a:pt x="42907" y="34250"/>
                  <a:pt x="42911" y="34250"/>
                </a:cubicBezTo>
                <a:cubicBezTo>
                  <a:pt x="42915" y="34250"/>
                  <a:pt x="42920" y="34250"/>
                  <a:pt x="42925" y="34250"/>
                </a:cubicBezTo>
                <a:cubicBezTo>
                  <a:pt x="43259" y="34250"/>
                  <a:pt x="43982" y="35156"/>
                  <a:pt x="44654" y="35427"/>
                </a:cubicBezTo>
                <a:cubicBezTo>
                  <a:pt x="45333" y="35700"/>
                  <a:pt x="47841" y="38134"/>
                  <a:pt x="48219" y="38763"/>
                </a:cubicBezTo>
                <a:cubicBezTo>
                  <a:pt x="48587" y="39369"/>
                  <a:pt x="47101" y="43479"/>
                  <a:pt x="47255" y="43479"/>
                </a:cubicBezTo>
                <a:cubicBezTo>
                  <a:pt x="47262" y="43479"/>
                  <a:pt x="47270" y="43472"/>
                  <a:pt x="47282" y="43459"/>
                </a:cubicBezTo>
                <a:cubicBezTo>
                  <a:pt x="47583" y="43105"/>
                  <a:pt x="48601" y="39393"/>
                  <a:pt x="48929" y="39366"/>
                </a:cubicBezTo>
                <a:cubicBezTo>
                  <a:pt x="48940" y="39365"/>
                  <a:pt x="48951" y="39365"/>
                  <a:pt x="48962" y="39365"/>
                </a:cubicBezTo>
                <a:cubicBezTo>
                  <a:pt x="49259" y="39365"/>
                  <a:pt x="49297" y="39676"/>
                  <a:pt x="49636" y="39972"/>
                </a:cubicBezTo>
                <a:cubicBezTo>
                  <a:pt x="49989" y="40270"/>
                  <a:pt x="51527" y="43085"/>
                  <a:pt x="51862" y="43085"/>
                </a:cubicBezTo>
                <a:cubicBezTo>
                  <a:pt x="51863" y="43085"/>
                  <a:pt x="51865" y="43085"/>
                  <a:pt x="51866" y="43085"/>
                </a:cubicBezTo>
                <a:cubicBezTo>
                  <a:pt x="51871" y="43084"/>
                  <a:pt x="51876" y="43084"/>
                  <a:pt x="51881" y="43084"/>
                </a:cubicBezTo>
                <a:cubicBezTo>
                  <a:pt x="52165" y="43084"/>
                  <a:pt x="51259" y="43801"/>
                  <a:pt x="50962" y="44149"/>
                </a:cubicBezTo>
                <a:cubicBezTo>
                  <a:pt x="50663" y="44505"/>
                  <a:pt x="50442" y="45840"/>
                  <a:pt x="50495" y="46496"/>
                </a:cubicBezTo>
                <a:cubicBezTo>
                  <a:pt x="50542" y="47102"/>
                  <a:pt x="49752" y="47772"/>
                  <a:pt x="49631" y="47876"/>
                </a:cubicBezTo>
                <a:cubicBezTo>
                  <a:pt x="49767" y="47792"/>
                  <a:pt x="50875" y="47105"/>
                  <a:pt x="50846" y="46797"/>
                </a:cubicBezTo>
                <a:cubicBezTo>
                  <a:pt x="50823" y="46469"/>
                  <a:pt x="51618" y="44095"/>
                  <a:pt x="52247" y="43714"/>
                </a:cubicBezTo>
                <a:cubicBezTo>
                  <a:pt x="52637" y="43479"/>
                  <a:pt x="53289" y="43348"/>
                  <a:pt x="53890" y="43348"/>
                </a:cubicBezTo>
                <a:cubicBezTo>
                  <a:pt x="54259" y="43348"/>
                  <a:pt x="54608" y="43398"/>
                  <a:pt x="54866" y="43502"/>
                </a:cubicBezTo>
                <a:cubicBezTo>
                  <a:pt x="55550" y="43779"/>
                  <a:pt x="57648" y="45257"/>
                  <a:pt x="58004" y="45558"/>
                </a:cubicBezTo>
                <a:cubicBezTo>
                  <a:pt x="58355" y="45858"/>
                  <a:pt x="58737" y="46487"/>
                  <a:pt x="59118" y="47116"/>
                </a:cubicBezTo>
                <a:cubicBezTo>
                  <a:pt x="59497" y="47746"/>
                  <a:pt x="60693" y="50289"/>
                  <a:pt x="61075" y="50916"/>
                </a:cubicBezTo>
                <a:cubicBezTo>
                  <a:pt x="61453" y="51542"/>
                  <a:pt x="59701" y="54324"/>
                  <a:pt x="59478" y="55658"/>
                </a:cubicBezTo>
                <a:cubicBezTo>
                  <a:pt x="59257" y="56998"/>
                  <a:pt x="60176" y="60220"/>
                  <a:pt x="60176" y="60220"/>
                </a:cubicBezTo>
                <a:cubicBezTo>
                  <a:pt x="60176" y="60220"/>
                  <a:pt x="59964" y="57599"/>
                  <a:pt x="59860" y="56287"/>
                </a:cubicBezTo>
                <a:cubicBezTo>
                  <a:pt x="59751" y="54979"/>
                  <a:pt x="61261" y="53209"/>
                  <a:pt x="61589" y="53181"/>
                </a:cubicBezTo>
                <a:cubicBezTo>
                  <a:pt x="61602" y="53180"/>
                  <a:pt x="61615" y="53180"/>
                  <a:pt x="61628" y="53180"/>
                </a:cubicBezTo>
                <a:cubicBezTo>
                  <a:pt x="61940" y="53180"/>
                  <a:pt x="62283" y="53481"/>
                  <a:pt x="62648" y="54085"/>
                </a:cubicBezTo>
                <a:cubicBezTo>
                  <a:pt x="63031" y="54713"/>
                  <a:pt x="63517" y="56655"/>
                  <a:pt x="63895" y="57282"/>
                </a:cubicBezTo>
                <a:cubicBezTo>
                  <a:pt x="64277" y="57912"/>
                  <a:pt x="64354" y="58892"/>
                  <a:pt x="65119" y="60150"/>
                </a:cubicBezTo>
                <a:cubicBezTo>
                  <a:pt x="65600" y="60948"/>
                  <a:pt x="65786" y="61372"/>
                  <a:pt x="65859" y="61574"/>
                </a:cubicBezTo>
                <a:cubicBezTo>
                  <a:pt x="65743" y="61157"/>
                  <a:pt x="65438" y="60061"/>
                  <a:pt x="65420" y="59794"/>
                </a:cubicBezTo>
                <a:cubicBezTo>
                  <a:pt x="65392" y="59471"/>
                  <a:pt x="64249" y="57584"/>
                  <a:pt x="64196" y="56928"/>
                </a:cubicBezTo>
                <a:cubicBezTo>
                  <a:pt x="64147" y="56272"/>
                  <a:pt x="62517" y="52449"/>
                  <a:pt x="62355" y="50481"/>
                </a:cubicBezTo>
                <a:cubicBezTo>
                  <a:pt x="62198" y="48517"/>
                  <a:pt x="64042" y="42760"/>
                  <a:pt x="63961" y="41777"/>
                </a:cubicBezTo>
                <a:cubicBezTo>
                  <a:pt x="63883" y="40797"/>
                  <a:pt x="62845" y="40222"/>
                  <a:pt x="62741" y="38911"/>
                </a:cubicBezTo>
                <a:cubicBezTo>
                  <a:pt x="62633" y="37598"/>
                  <a:pt x="64089" y="35176"/>
                  <a:pt x="66352" y="34662"/>
                </a:cubicBezTo>
                <a:cubicBezTo>
                  <a:pt x="66662" y="34593"/>
                  <a:pt x="67011" y="34563"/>
                  <a:pt x="67384" y="34563"/>
                </a:cubicBezTo>
                <a:cubicBezTo>
                  <a:pt x="69386" y="34563"/>
                  <a:pt x="72060" y="35430"/>
                  <a:pt x="72827" y="35692"/>
                </a:cubicBezTo>
                <a:cubicBezTo>
                  <a:pt x="72874" y="35709"/>
                  <a:pt x="72915" y="35727"/>
                  <a:pt x="72962" y="35743"/>
                </a:cubicBezTo>
                <a:cubicBezTo>
                  <a:pt x="72996" y="35755"/>
                  <a:pt x="73020" y="35762"/>
                  <a:pt x="73031" y="35767"/>
                </a:cubicBezTo>
                <a:cubicBezTo>
                  <a:pt x="72869" y="35681"/>
                  <a:pt x="70241" y="34328"/>
                  <a:pt x="68922" y="33795"/>
                </a:cubicBezTo>
                <a:cubicBezTo>
                  <a:pt x="67602" y="33267"/>
                  <a:pt x="65678" y="32783"/>
                  <a:pt x="65519" y="32455"/>
                </a:cubicBezTo>
                <a:cubicBezTo>
                  <a:pt x="65516" y="32444"/>
                  <a:pt x="65513" y="32432"/>
                  <a:pt x="65513" y="32421"/>
                </a:cubicBezTo>
                <a:cubicBezTo>
                  <a:pt x="65484" y="32093"/>
                  <a:pt x="66693" y="30677"/>
                  <a:pt x="67321" y="30295"/>
                </a:cubicBezTo>
                <a:cubicBezTo>
                  <a:pt x="67950" y="29917"/>
                  <a:pt x="69205" y="29154"/>
                  <a:pt x="70188" y="29076"/>
                </a:cubicBezTo>
                <a:cubicBezTo>
                  <a:pt x="70294" y="29067"/>
                  <a:pt x="70392" y="29063"/>
                  <a:pt x="70484" y="29063"/>
                </a:cubicBezTo>
                <a:cubicBezTo>
                  <a:pt x="71252" y="29063"/>
                  <a:pt x="71602" y="29361"/>
                  <a:pt x="72233" y="29897"/>
                </a:cubicBezTo>
                <a:cubicBezTo>
                  <a:pt x="72707" y="30300"/>
                  <a:pt x="73525" y="30894"/>
                  <a:pt x="74687" y="31680"/>
                </a:cubicBezTo>
                <a:cubicBezTo>
                  <a:pt x="76364" y="32815"/>
                  <a:pt x="78672" y="34204"/>
                  <a:pt x="78841" y="34303"/>
                </a:cubicBezTo>
                <a:cubicBezTo>
                  <a:pt x="78622" y="34114"/>
                  <a:pt x="74968" y="30985"/>
                  <a:pt x="75261" y="30642"/>
                </a:cubicBezTo>
                <a:cubicBezTo>
                  <a:pt x="75563" y="30291"/>
                  <a:pt x="77854" y="30106"/>
                  <a:pt x="80149" y="29917"/>
                </a:cubicBezTo>
                <a:cubicBezTo>
                  <a:pt x="82442" y="29732"/>
                  <a:pt x="85639" y="28485"/>
                  <a:pt x="86619" y="28405"/>
                </a:cubicBezTo>
                <a:cubicBezTo>
                  <a:pt x="86652" y="28403"/>
                  <a:pt x="86686" y="28402"/>
                  <a:pt x="86721" y="28402"/>
                </a:cubicBezTo>
                <a:cubicBezTo>
                  <a:pt x="87761" y="28402"/>
                  <a:pt x="90083" y="29487"/>
                  <a:pt x="92403" y="30576"/>
                </a:cubicBezTo>
                <a:cubicBezTo>
                  <a:pt x="94799" y="31704"/>
                  <a:pt x="97150" y="32171"/>
                  <a:pt x="97150" y="32171"/>
                </a:cubicBezTo>
                <a:cubicBezTo>
                  <a:pt x="97150" y="32171"/>
                  <a:pt x="94093" y="31098"/>
                  <a:pt x="94067" y="30773"/>
                </a:cubicBezTo>
                <a:cubicBezTo>
                  <a:pt x="94040" y="30445"/>
                  <a:pt x="99611" y="29995"/>
                  <a:pt x="99612" y="29995"/>
                </a:cubicBezTo>
                <a:lnTo>
                  <a:pt x="99612" y="29995"/>
                </a:lnTo>
                <a:lnTo>
                  <a:pt x="93719" y="30144"/>
                </a:lnTo>
                <a:lnTo>
                  <a:pt x="93684" y="30144"/>
                </a:lnTo>
                <a:cubicBezTo>
                  <a:pt x="93684" y="30144"/>
                  <a:pt x="88916" y="28220"/>
                  <a:pt x="87878" y="27644"/>
                </a:cubicBezTo>
                <a:cubicBezTo>
                  <a:pt x="87585" y="27481"/>
                  <a:pt x="86983" y="27423"/>
                  <a:pt x="86271" y="27423"/>
                </a:cubicBezTo>
                <a:cubicBezTo>
                  <a:pt x="84719" y="27423"/>
                  <a:pt x="82642" y="27699"/>
                  <a:pt x="82094" y="27776"/>
                </a:cubicBezTo>
                <a:cubicBezTo>
                  <a:pt x="82007" y="27788"/>
                  <a:pt x="81955" y="27795"/>
                  <a:pt x="81955" y="27795"/>
                </a:cubicBezTo>
                <a:lnTo>
                  <a:pt x="82010" y="27730"/>
                </a:lnTo>
                <a:lnTo>
                  <a:pt x="84634" y="24639"/>
                </a:lnTo>
                <a:lnTo>
                  <a:pt x="84634" y="24639"/>
                </a:lnTo>
                <a:cubicBezTo>
                  <a:pt x="84295" y="24952"/>
                  <a:pt x="81543" y="27518"/>
                  <a:pt x="80644" y="27899"/>
                </a:cubicBezTo>
                <a:cubicBezTo>
                  <a:pt x="79692" y="28308"/>
                  <a:pt x="74803" y="29033"/>
                  <a:pt x="74174" y="29412"/>
                </a:cubicBezTo>
                <a:cubicBezTo>
                  <a:pt x="74086" y="29465"/>
                  <a:pt x="73979" y="29487"/>
                  <a:pt x="73856" y="29487"/>
                </a:cubicBezTo>
                <a:cubicBezTo>
                  <a:pt x="73773" y="29487"/>
                  <a:pt x="73683" y="29477"/>
                  <a:pt x="73587" y="29458"/>
                </a:cubicBezTo>
                <a:cubicBezTo>
                  <a:pt x="72801" y="29300"/>
                  <a:pt x="71647" y="28551"/>
                  <a:pt x="71119" y="28339"/>
                </a:cubicBezTo>
                <a:cubicBezTo>
                  <a:pt x="70435" y="28066"/>
                  <a:pt x="69046" y="27190"/>
                  <a:pt x="69347" y="26834"/>
                </a:cubicBezTo>
                <a:cubicBezTo>
                  <a:pt x="69649" y="26480"/>
                  <a:pt x="71546" y="21382"/>
                  <a:pt x="72175" y="21001"/>
                </a:cubicBezTo>
                <a:cubicBezTo>
                  <a:pt x="72804" y="20622"/>
                  <a:pt x="78268" y="18860"/>
                  <a:pt x="78568" y="18504"/>
                </a:cubicBezTo>
                <a:cubicBezTo>
                  <a:pt x="78854" y="18177"/>
                  <a:pt x="79568" y="16066"/>
                  <a:pt x="79652" y="15807"/>
                </a:cubicBezTo>
                <a:lnTo>
                  <a:pt x="79652" y="15807"/>
                </a:lnTo>
                <a:lnTo>
                  <a:pt x="78541" y="18177"/>
                </a:lnTo>
                <a:cubicBezTo>
                  <a:pt x="78541" y="18177"/>
                  <a:pt x="77912" y="18559"/>
                  <a:pt x="77256" y="18612"/>
                </a:cubicBezTo>
                <a:cubicBezTo>
                  <a:pt x="76601" y="18667"/>
                  <a:pt x="72094" y="20018"/>
                  <a:pt x="72094" y="20018"/>
                </a:cubicBezTo>
                <a:lnTo>
                  <a:pt x="72534" y="17355"/>
                </a:lnTo>
                <a:lnTo>
                  <a:pt x="72534" y="17355"/>
                </a:lnTo>
                <a:cubicBezTo>
                  <a:pt x="72476" y="17498"/>
                  <a:pt x="71789" y="19200"/>
                  <a:pt x="71195" y="20519"/>
                </a:cubicBezTo>
                <a:cubicBezTo>
                  <a:pt x="71195" y="20523"/>
                  <a:pt x="71195" y="20526"/>
                  <a:pt x="71192" y="20531"/>
                </a:cubicBezTo>
                <a:cubicBezTo>
                  <a:pt x="70963" y="21048"/>
                  <a:pt x="70748" y="21506"/>
                  <a:pt x="70589" y="21788"/>
                </a:cubicBezTo>
                <a:cubicBezTo>
                  <a:pt x="70014" y="22826"/>
                  <a:pt x="68860" y="24897"/>
                  <a:pt x="68233" y="25276"/>
                </a:cubicBezTo>
                <a:cubicBezTo>
                  <a:pt x="68020" y="25405"/>
                  <a:pt x="67725" y="25465"/>
                  <a:pt x="67388" y="25465"/>
                </a:cubicBezTo>
                <a:cubicBezTo>
                  <a:pt x="66733" y="25465"/>
                  <a:pt x="65917" y="25239"/>
                  <a:pt x="65231" y="24859"/>
                </a:cubicBezTo>
                <a:cubicBezTo>
                  <a:pt x="64196" y="24284"/>
                  <a:pt x="61441" y="22857"/>
                  <a:pt x="60762" y="22582"/>
                </a:cubicBezTo>
                <a:cubicBezTo>
                  <a:pt x="60080" y="22309"/>
                  <a:pt x="58964" y="20750"/>
                  <a:pt x="58584" y="20120"/>
                </a:cubicBezTo>
                <a:cubicBezTo>
                  <a:pt x="58575" y="20109"/>
                  <a:pt x="58567" y="20094"/>
                  <a:pt x="58560" y="20082"/>
                </a:cubicBezTo>
                <a:lnTo>
                  <a:pt x="58560" y="20079"/>
                </a:lnTo>
                <a:cubicBezTo>
                  <a:pt x="58201" y="19435"/>
                  <a:pt x="58105" y="18168"/>
                  <a:pt x="58372" y="17501"/>
                </a:cubicBezTo>
                <a:cubicBezTo>
                  <a:pt x="58648" y="16819"/>
                  <a:pt x="58567" y="15839"/>
                  <a:pt x="58815" y="14827"/>
                </a:cubicBezTo>
                <a:cubicBezTo>
                  <a:pt x="59065" y="13817"/>
                  <a:pt x="63032" y="9870"/>
                  <a:pt x="63032" y="9870"/>
                </a:cubicBezTo>
                <a:lnTo>
                  <a:pt x="63032" y="9870"/>
                </a:lnTo>
                <a:cubicBezTo>
                  <a:pt x="63032" y="9870"/>
                  <a:pt x="62989" y="9901"/>
                  <a:pt x="62911" y="9954"/>
                </a:cubicBezTo>
                <a:cubicBezTo>
                  <a:pt x="62445" y="10271"/>
                  <a:pt x="60713" y="11468"/>
                  <a:pt x="59915" y="12100"/>
                </a:cubicBezTo>
                <a:cubicBezTo>
                  <a:pt x="58984" y="12837"/>
                  <a:pt x="58355" y="13214"/>
                  <a:pt x="58027" y="13243"/>
                </a:cubicBezTo>
                <a:cubicBezTo>
                  <a:pt x="58026" y="13243"/>
                  <a:pt x="58024" y="13243"/>
                  <a:pt x="58022" y="13243"/>
                </a:cubicBezTo>
                <a:cubicBezTo>
                  <a:pt x="57961" y="13243"/>
                  <a:pt x="57870" y="13182"/>
                  <a:pt x="57761" y="13069"/>
                </a:cubicBezTo>
                <a:cubicBezTo>
                  <a:pt x="57284" y="12567"/>
                  <a:pt x="56411" y="11082"/>
                  <a:pt x="55770" y="9797"/>
                </a:cubicBezTo>
                <a:cubicBezTo>
                  <a:pt x="54984" y="8211"/>
                  <a:pt x="52479" y="5775"/>
                  <a:pt x="52098" y="5148"/>
                </a:cubicBezTo>
                <a:cubicBezTo>
                  <a:pt x="51739" y="4549"/>
                  <a:pt x="52658" y="1482"/>
                  <a:pt x="52749" y="1166"/>
                </a:cubicBezTo>
                <a:lnTo>
                  <a:pt x="52749" y="1166"/>
                </a:lnTo>
                <a:cubicBezTo>
                  <a:pt x="52606" y="1477"/>
                  <a:pt x="51350" y="4237"/>
                  <a:pt x="51063" y="4572"/>
                </a:cubicBezTo>
                <a:cubicBezTo>
                  <a:pt x="51032" y="4607"/>
                  <a:pt x="50997" y="4630"/>
                  <a:pt x="50959" y="4646"/>
                </a:cubicBezTo>
                <a:cubicBezTo>
                  <a:pt x="50907" y="4669"/>
                  <a:pt x="50845" y="4680"/>
                  <a:pt x="50774" y="4680"/>
                </a:cubicBezTo>
                <a:cubicBezTo>
                  <a:pt x="50317" y="4680"/>
                  <a:pt x="49503" y="4229"/>
                  <a:pt x="48691" y="3774"/>
                </a:cubicBezTo>
                <a:cubicBezTo>
                  <a:pt x="47653" y="3199"/>
                  <a:pt x="44677" y="3110"/>
                  <a:pt x="43995" y="2837"/>
                </a:cubicBezTo>
                <a:cubicBezTo>
                  <a:pt x="43343" y="2570"/>
                  <a:pt x="38844" y="174"/>
                  <a:pt x="385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71438" dist="38100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6"/>
          <p:cNvSpPr/>
          <p:nvPr/>
        </p:nvSpPr>
        <p:spPr>
          <a:xfrm rot="-7200044">
            <a:off x="342604" y="3697361"/>
            <a:ext cx="1284672" cy="1756511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/>
          <p:nvPr/>
        </p:nvSpPr>
        <p:spPr>
          <a:xfrm>
            <a:off x="-13716" y="-89175"/>
            <a:ext cx="1912825" cy="1692175"/>
          </a:xfrm>
          <a:custGeom>
            <a:avLst/>
            <a:gdLst/>
            <a:ahLst/>
            <a:cxnLst/>
            <a:rect l="l" t="t" r="r" b="b"/>
            <a:pathLst>
              <a:path w="76513" h="67687" extrusionOk="0">
                <a:moveTo>
                  <a:pt x="20478" y="1"/>
                </a:moveTo>
                <a:lnTo>
                  <a:pt x="20478" y="29"/>
                </a:lnTo>
                <a:cubicBezTo>
                  <a:pt x="20503" y="532"/>
                  <a:pt x="20833" y="7473"/>
                  <a:pt x="20833" y="8156"/>
                </a:cubicBezTo>
                <a:lnTo>
                  <a:pt x="20833" y="15249"/>
                </a:lnTo>
                <a:cubicBezTo>
                  <a:pt x="20833" y="15259"/>
                  <a:pt x="20830" y="15264"/>
                  <a:pt x="20823" y="15264"/>
                </a:cubicBezTo>
                <a:cubicBezTo>
                  <a:pt x="20612" y="15264"/>
                  <a:pt x="16847" y="9624"/>
                  <a:pt x="16587" y="9243"/>
                </a:cubicBezTo>
                <a:lnTo>
                  <a:pt x="16587" y="9243"/>
                </a:lnTo>
                <a:cubicBezTo>
                  <a:pt x="16669" y="9405"/>
                  <a:pt x="17172" y="10417"/>
                  <a:pt x="17808" y="11721"/>
                </a:cubicBezTo>
                <a:cubicBezTo>
                  <a:pt x="18985" y="14137"/>
                  <a:pt x="20609" y="17548"/>
                  <a:pt x="20833" y="18442"/>
                </a:cubicBezTo>
                <a:cubicBezTo>
                  <a:pt x="21187" y="19861"/>
                  <a:pt x="20833" y="23051"/>
                  <a:pt x="21897" y="24470"/>
                </a:cubicBezTo>
                <a:cubicBezTo>
                  <a:pt x="22960" y="25889"/>
                  <a:pt x="25798" y="29081"/>
                  <a:pt x="26152" y="30144"/>
                </a:cubicBezTo>
                <a:cubicBezTo>
                  <a:pt x="26308" y="30609"/>
                  <a:pt x="26464" y="30939"/>
                  <a:pt x="26500" y="31252"/>
                </a:cubicBezTo>
                <a:cubicBezTo>
                  <a:pt x="26546" y="31656"/>
                  <a:pt x="26397" y="32028"/>
                  <a:pt x="25798" y="32628"/>
                </a:cubicBezTo>
                <a:cubicBezTo>
                  <a:pt x="24733" y="33691"/>
                  <a:pt x="22606" y="34045"/>
                  <a:pt x="21897" y="34401"/>
                </a:cubicBezTo>
                <a:cubicBezTo>
                  <a:pt x="21439" y="34631"/>
                  <a:pt x="20538" y="34858"/>
                  <a:pt x="19953" y="34997"/>
                </a:cubicBezTo>
                <a:cubicBezTo>
                  <a:pt x="20975" y="34783"/>
                  <a:pt x="23227" y="34298"/>
                  <a:pt x="24801" y="33826"/>
                </a:cubicBezTo>
                <a:cubicBezTo>
                  <a:pt x="25369" y="33656"/>
                  <a:pt x="25851" y="33489"/>
                  <a:pt x="26152" y="33336"/>
                </a:cubicBezTo>
                <a:cubicBezTo>
                  <a:pt x="27571" y="32628"/>
                  <a:pt x="27571" y="32628"/>
                  <a:pt x="28280" y="32628"/>
                </a:cubicBezTo>
                <a:cubicBezTo>
                  <a:pt x="28989" y="32628"/>
                  <a:pt x="29699" y="32628"/>
                  <a:pt x="30053" y="33336"/>
                </a:cubicBezTo>
                <a:cubicBezTo>
                  <a:pt x="30408" y="34045"/>
                  <a:pt x="32891" y="39721"/>
                  <a:pt x="32535" y="42202"/>
                </a:cubicBezTo>
                <a:cubicBezTo>
                  <a:pt x="32206" y="44519"/>
                  <a:pt x="32490" y="45600"/>
                  <a:pt x="31093" y="46597"/>
                </a:cubicBezTo>
                <a:cubicBezTo>
                  <a:pt x="30994" y="46671"/>
                  <a:pt x="30883" y="46742"/>
                  <a:pt x="30764" y="46812"/>
                </a:cubicBezTo>
                <a:cubicBezTo>
                  <a:pt x="28990" y="47877"/>
                  <a:pt x="29699" y="47877"/>
                  <a:pt x="28634" y="48231"/>
                </a:cubicBezTo>
                <a:cubicBezTo>
                  <a:pt x="28519" y="48269"/>
                  <a:pt x="28371" y="48287"/>
                  <a:pt x="28197" y="48287"/>
                </a:cubicBezTo>
                <a:cubicBezTo>
                  <a:pt x="26765" y="48287"/>
                  <a:pt x="23594" y="47091"/>
                  <a:pt x="22960" y="46458"/>
                </a:cubicBezTo>
                <a:cubicBezTo>
                  <a:pt x="22252" y="45749"/>
                  <a:pt x="21541" y="44684"/>
                  <a:pt x="21541" y="43621"/>
                </a:cubicBezTo>
                <a:cubicBezTo>
                  <a:pt x="21541" y="42557"/>
                  <a:pt x="22252" y="42557"/>
                  <a:pt x="21187" y="41848"/>
                </a:cubicBezTo>
                <a:cubicBezTo>
                  <a:pt x="20280" y="41245"/>
                  <a:pt x="17836" y="39616"/>
                  <a:pt x="17127" y="39141"/>
                </a:cubicBezTo>
                <a:lnTo>
                  <a:pt x="17127" y="39141"/>
                </a:lnTo>
                <a:cubicBezTo>
                  <a:pt x="17829" y="39646"/>
                  <a:pt x="20177" y="41404"/>
                  <a:pt x="20478" y="42911"/>
                </a:cubicBezTo>
                <a:cubicBezTo>
                  <a:pt x="20656" y="43799"/>
                  <a:pt x="20922" y="44507"/>
                  <a:pt x="21276" y="45174"/>
                </a:cubicBezTo>
                <a:cubicBezTo>
                  <a:pt x="21276" y="45178"/>
                  <a:pt x="21280" y="45181"/>
                  <a:pt x="21283" y="45184"/>
                </a:cubicBezTo>
                <a:cubicBezTo>
                  <a:pt x="21634" y="45845"/>
                  <a:pt x="22078" y="46461"/>
                  <a:pt x="22606" y="47168"/>
                </a:cubicBezTo>
                <a:cubicBezTo>
                  <a:pt x="23671" y="48585"/>
                  <a:pt x="25444" y="48941"/>
                  <a:pt x="25089" y="50004"/>
                </a:cubicBezTo>
                <a:cubicBezTo>
                  <a:pt x="25078" y="50032"/>
                  <a:pt x="25068" y="50065"/>
                  <a:pt x="25053" y="50097"/>
                </a:cubicBezTo>
                <a:cubicBezTo>
                  <a:pt x="24634" y="51168"/>
                  <a:pt x="22940" y="52852"/>
                  <a:pt x="22252" y="53196"/>
                </a:cubicBezTo>
                <a:cubicBezTo>
                  <a:pt x="21543" y="53551"/>
                  <a:pt x="18705" y="54970"/>
                  <a:pt x="17286" y="54970"/>
                </a:cubicBezTo>
                <a:cubicBezTo>
                  <a:pt x="15869" y="54970"/>
                  <a:pt x="11966" y="54615"/>
                  <a:pt x="9130" y="54615"/>
                </a:cubicBezTo>
                <a:cubicBezTo>
                  <a:pt x="6292" y="54615"/>
                  <a:pt x="3810" y="54970"/>
                  <a:pt x="3102" y="55324"/>
                </a:cubicBezTo>
                <a:cubicBezTo>
                  <a:pt x="2481" y="55637"/>
                  <a:pt x="1044" y="55945"/>
                  <a:pt x="696" y="56019"/>
                </a:cubicBezTo>
                <a:cubicBezTo>
                  <a:pt x="983" y="55970"/>
                  <a:pt x="2030" y="55802"/>
                  <a:pt x="2849" y="55802"/>
                </a:cubicBezTo>
                <a:cubicBezTo>
                  <a:pt x="3570" y="55802"/>
                  <a:pt x="4114" y="55932"/>
                  <a:pt x="3810" y="56388"/>
                </a:cubicBezTo>
                <a:cubicBezTo>
                  <a:pt x="3102" y="57451"/>
                  <a:pt x="2037" y="59581"/>
                  <a:pt x="1329" y="61354"/>
                </a:cubicBezTo>
                <a:cubicBezTo>
                  <a:pt x="771" y="62743"/>
                  <a:pt x="214" y="66102"/>
                  <a:pt x="1" y="67311"/>
                </a:cubicBezTo>
                <a:cubicBezTo>
                  <a:pt x="481" y="65417"/>
                  <a:pt x="2729" y="57917"/>
                  <a:pt x="4845" y="56271"/>
                </a:cubicBezTo>
                <a:cubicBezTo>
                  <a:pt x="4973" y="56168"/>
                  <a:pt x="5102" y="56087"/>
                  <a:pt x="5229" y="56034"/>
                </a:cubicBezTo>
                <a:cubicBezTo>
                  <a:pt x="5851" y="55768"/>
                  <a:pt x="6783" y="55679"/>
                  <a:pt x="7875" y="55679"/>
                </a:cubicBezTo>
                <a:cubicBezTo>
                  <a:pt x="10056" y="55679"/>
                  <a:pt x="12876" y="56032"/>
                  <a:pt x="15146" y="56032"/>
                </a:cubicBezTo>
                <a:cubicBezTo>
                  <a:pt x="16049" y="56032"/>
                  <a:pt x="16864" y="55977"/>
                  <a:pt x="17518" y="55821"/>
                </a:cubicBezTo>
                <a:cubicBezTo>
                  <a:pt x="17687" y="55782"/>
                  <a:pt x="17847" y="55736"/>
                  <a:pt x="17996" y="55678"/>
                </a:cubicBezTo>
                <a:cubicBezTo>
                  <a:pt x="18227" y="55594"/>
                  <a:pt x="18468" y="55498"/>
                  <a:pt x="18723" y="55395"/>
                </a:cubicBezTo>
                <a:cubicBezTo>
                  <a:pt x="21606" y="54228"/>
                  <a:pt x="25826" y="52104"/>
                  <a:pt x="26152" y="51777"/>
                </a:cubicBezTo>
                <a:cubicBezTo>
                  <a:pt x="26247" y="51682"/>
                  <a:pt x="26495" y="51638"/>
                  <a:pt x="26827" y="51638"/>
                </a:cubicBezTo>
                <a:cubicBezTo>
                  <a:pt x="27735" y="51638"/>
                  <a:pt x="29275" y="51968"/>
                  <a:pt x="30053" y="52488"/>
                </a:cubicBezTo>
                <a:cubicBezTo>
                  <a:pt x="31118" y="53196"/>
                  <a:pt x="33600" y="54970"/>
                  <a:pt x="34310" y="55324"/>
                </a:cubicBezTo>
                <a:cubicBezTo>
                  <a:pt x="35019" y="55678"/>
                  <a:pt x="36792" y="56388"/>
                  <a:pt x="36792" y="57097"/>
                </a:cubicBezTo>
                <a:cubicBezTo>
                  <a:pt x="36792" y="57122"/>
                  <a:pt x="36792" y="57147"/>
                  <a:pt x="36789" y="57168"/>
                </a:cubicBezTo>
                <a:cubicBezTo>
                  <a:pt x="36767" y="57832"/>
                  <a:pt x="36413" y="58187"/>
                  <a:pt x="35727" y="58870"/>
                </a:cubicBezTo>
                <a:cubicBezTo>
                  <a:pt x="35019" y="59581"/>
                  <a:pt x="33600" y="59935"/>
                  <a:pt x="32537" y="60289"/>
                </a:cubicBezTo>
                <a:cubicBezTo>
                  <a:pt x="32182" y="60407"/>
                  <a:pt x="31827" y="60447"/>
                  <a:pt x="31512" y="60447"/>
                </a:cubicBezTo>
                <a:cubicBezTo>
                  <a:pt x="30881" y="60447"/>
                  <a:pt x="30408" y="60289"/>
                  <a:pt x="30408" y="60289"/>
                </a:cubicBezTo>
                <a:cubicBezTo>
                  <a:pt x="30408" y="60289"/>
                  <a:pt x="25444" y="57097"/>
                  <a:pt x="24379" y="56743"/>
                </a:cubicBezTo>
                <a:cubicBezTo>
                  <a:pt x="24025" y="56625"/>
                  <a:pt x="23789" y="56585"/>
                  <a:pt x="23618" y="56585"/>
                </a:cubicBezTo>
                <a:cubicBezTo>
                  <a:pt x="23277" y="56585"/>
                  <a:pt x="23198" y="56743"/>
                  <a:pt x="22960" y="56743"/>
                </a:cubicBezTo>
                <a:cubicBezTo>
                  <a:pt x="22630" y="56743"/>
                  <a:pt x="17973" y="58905"/>
                  <a:pt x="16778" y="58905"/>
                </a:cubicBezTo>
                <a:cubicBezTo>
                  <a:pt x="16692" y="58905"/>
                  <a:pt x="16625" y="58894"/>
                  <a:pt x="16578" y="58870"/>
                </a:cubicBezTo>
                <a:lnTo>
                  <a:pt x="13031" y="57097"/>
                </a:lnTo>
                <a:lnTo>
                  <a:pt x="13031" y="57097"/>
                </a:lnTo>
                <a:cubicBezTo>
                  <a:pt x="13031" y="57097"/>
                  <a:pt x="15159" y="59225"/>
                  <a:pt x="16578" y="59225"/>
                </a:cubicBezTo>
                <a:cubicBezTo>
                  <a:pt x="17692" y="59225"/>
                  <a:pt x="20766" y="57917"/>
                  <a:pt x="22382" y="57526"/>
                </a:cubicBezTo>
                <a:cubicBezTo>
                  <a:pt x="22671" y="57453"/>
                  <a:pt x="22912" y="57411"/>
                  <a:pt x="23088" y="57411"/>
                </a:cubicBezTo>
                <a:cubicBezTo>
                  <a:pt x="23184" y="57411"/>
                  <a:pt x="23262" y="57424"/>
                  <a:pt x="23316" y="57451"/>
                </a:cubicBezTo>
                <a:cubicBezTo>
                  <a:pt x="24025" y="57806"/>
                  <a:pt x="28990" y="60644"/>
                  <a:pt x="28280" y="61352"/>
                </a:cubicBezTo>
                <a:cubicBezTo>
                  <a:pt x="27571" y="62062"/>
                  <a:pt x="23316" y="65255"/>
                  <a:pt x="23671" y="65255"/>
                </a:cubicBezTo>
                <a:cubicBezTo>
                  <a:pt x="24025" y="65255"/>
                  <a:pt x="28634" y="61708"/>
                  <a:pt x="29699" y="61708"/>
                </a:cubicBezTo>
                <a:cubicBezTo>
                  <a:pt x="30681" y="61708"/>
                  <a:pt x="35286" y="59895"/>
                  <a:pt x="37943" y="59895"/>
                </a:cubicBezTo>
                <a:cubicBezTo>
                  <a:pt x="38165" y="59895"/>
                  <a:pt x="38374" y="59907"/>
                  <a:pt x="38565" y="59935"/>
                </a:cubicBezTo>
                <a:cubicBezTo>
                  <a:pt x="41047" y="60289"/>
                  <a:pt x="43529" y="60644"/>
                  <a:pt x="45658" y="62771"/>
                </a:cubicBezTo>
                <a:cubicBezTo>
                  <a:pt x="47786" y="64899"/>
                  <a:pt x="49559" y="65253"/>
                  <a:pt x="49559" y="65609"/>
                </a:cubicBezTo>
                <a:cubicBezTo>
                  <a:pt x="49559" y="65628"/>
                  <a:pt x="49566" y="65636"/>
                  <a:pt x="49579" y="65636"/>
                </a:cubicBezTo>
                <a:cubicBezTo>
                  <a:pt x="49816" y="65636"/>
                  <a:pt x="52115" y="62753"/>
                  <a:pt x="53460" y="62417"/>
                </a:cubicBezTo>
                <a:cubicBezTo>
                  <a:pt x="54177" y="62236"/>
                  <a:pt x="54985" y="61966"/>
                  <a:pt x="55609" y="61743"/>
                </a:cubicBezTo>
                <a:cubicBezTo>
                  <a:pt x="56218" y="61526"/>
                  <a:pt x="56652" y="61352"/>
                  <a:pt x="56652" y="61352"/>
                </a:cubicBezTo>
                <a:lnTo>
                  <a:pt x="56652" y="61352"/>
                </a:lnTo>
                <a:cubicBezTo>
                  <a:pt x="56652" y="61352"/>
                  <a:pt x="53460" y="61352"/>
                  <a:pt x="52041" y="62062"/>
                </a:cubicBezTo>
                <a:cubicBezTo>
                  <a:pt x="50622" y="62771"/>
                  <a:pt x="50268" y="63480"/>
                  <a:pt x="49559" y="63480"/>
                </a:cubicBezTo>
                <a:cubicBezTo>
                  <a:pt x="48849" y="63480"/>
                  <a:pt x="46012" y="61707"/>
                  <a:pt x="45658" y="61352"/>
                </a:cubicBezTo>
                <a:cubicBezTo>
                  <a:pt x="45498" y="61193"/>
                  <a:pt x="45339" y="60958"/>
                  <a:pt x="45279" y="60721"/>
                </a:cubicBezTo>
                <a:cubicBezTo>
                  <a:pt x="45200" y="60430"/>
                  <a:pt x="45267" y="60129"/>
                  <a:pt x="45658" y="59933"/>
                </a:cubicBezTo>
                <a:cubicBezTo>
                  <a:pt x="46147" y="59689"/>
                  <a:pt x="50012" y="59276"/>
                  <a:pt x="52828" y="59276"/>
                </a:cubicBezTo>
                <a:cubicBezTo>
                  <a:pt x="54094" y="59276"/>
                  <a:pt x="55147" y="59359"/>
                  <a:pt x="55587" y="59579"/>
                </a:cubicBezTo>
                <a:cubicBezTo>
                  <a:pt x="57006" y="60288"/>
                  <a:pt x="59134" y="60998"/>
                  <a:pt x="60553" y="62061"/>
                </a:cubicBezTo>
                <a:cubicBezTo>
                  <a:pt x="61112" y="62483"/>
                  <a:pt x="62230" y="63458"/>
                  <a:pt x="63372" y="64483"/>
                </a:cubicBezTo>
                <a:cubicBezTo>
                  <a:pt x="64954" y="65899"/>
                  <a:pt x="66585" y="67409"/>
                  <a:pt x="66886" y="67687"/>
                </a:cubicBezTo>
                <a:cubicBezTo>
                  <a:pt x="66245" y="66958"/>
                  <a:pt x="58702" y="58501"/>
                  <a:pt x="57006" y="58160"/>
                </a:cubicBezTo>
                <a:cubicBezTo>
                  <a:pt x="56652" y="58089"/>
                  <a:pt x="56224" y="58061"/>
                  <a:pt x="55756" y="58061"/>
                </a:cubicBezTo>
                <a:cubicBezTo>
                  <a:pt x="53884" y="58061"/>
                  <a:pt x="51363" y="58514"/>
                  <a:pt x="50268" y="58514"/>
                </a:cubicBezTo>
                <a:cubicBezTo>
                  <a:pt x="49235" y="58514"/>
                  <a:pt x="46703" y="59265"/>
                  <a:pt x="45400" y="59265"/>
                </a:cubicBezTo>
                <a:cubicBezTo>
                  <a:pt x="44975" y="59265"/>
                  <a:pt x="44681" y="59185"/>
                  <a:pt x="44612" y="58973"/>
                </a:cubicBezTo>
                <a:cubicBezTo>
                  <a:pt x="44597" y="58942"/>
                  <a:pt x="44594" y="58908"/>
                  <a:pt x="44594" y="58870"/>
                </a:cubicBezTo>
                <a:cubicBezTo>
                  <a:pt x="44594" y="57806"/>
                  <a:pt x="50622" y="52486"/>
                  <a:pt x="51687" y="52132"/>
                </a:cubicBezTo>
                <a:cubicBezTo>
                  <a:pt x="51882" y="52067"/>
                  <a:pt x="52041" y="52037"/>
                  <a:pt x="52176" y="52037"/>
                </a:cubicBezTo>
                <a:cubicBezTo>
                  <a:pt x="52775" y="52037"/>
                  <a:pt x="52881" y="52616"/>
                  <a:pt x="53460" y="53196"/>
                </a:cubicBezTo>
                <a:cubicBezTo>
                  <a:pt x="54168" y="53905"/>
                  <a:pt x="55233" y="54970"/>
                  <a:pt x="57006" y="54970"/>
                </a:cubicBezTo>
                <a:cubicBezTo>
                  <a:pt x="58779" y="54970"/>
                  <a:pt x="60553" y="52842"/>
                  <a:pt x="60553" y="52842"/>
                </a:cubicBezTo>
                <a:lnTo>
                  <a:pt x="60553" y="52842"/>
                </a:lnTo>
                <a:cubicBezTo>
                  <a:pt x="60552" y="52842"/>
                  <a:pt x="58031" y="53962"/>
                  <a:pt x="56724" y="53962"/>
                </a:cubicBezTo>
                <a:cubicBezTo>
                  <a:pt x="56560" y="53962"/>
                  <a:pt x="56416" y="53944"/>
                  <a:pt x="56298" y="53905"/>
                </a:cubicBezTo>
                <a:cubicBezTo>
                  <a:pt x="55233" y="53551"/>
                  <a:pt x="53814" y="51777"/>
                  <a:pt x="54168" y="51423"/>
                </a:cubicBezTo>
                <a:cubicBezTo>
                  <a:pt x="54240" y="51352"/>
                  <a:pt x="54438" y="51324"/>
                  <a:pt x="54722" y="51324"/>
                </a:cubicBezTo>
                <a:cubicBezTo>
                  <a:pt x="55857" y="51324"/>
                  <a:pt x="58353" y="51777"/>
                  <a:pt x="59488" y="51777"/>
                </a:cubicBezTo>
                <a:cubicBezTo>
                  <a:pt x="60808" y="51777"/>
                  <a:pt x="63972" y="52392"/>
                  <a:pt x="64975" y="52762"/>
                </a:cubicBezTo>
                <a:cubicBezTo>
                  <a:pt x="65050" y="52792"/>
                  <a:pt x="65113" y="52817"/>
                  <a:pt x="65162" y="52842"/>
                </a:cubicBezTo>
                <a:cubicBezTo>
                  <a:pt x="65848" y="53185"/>
                  <a:pt x="68189" y="57165"/>
                  <a:pt x="68348" y="57436"/>
                </a:cubicBezTo>
                <a:cubicBezTo>
                  <a:pt x="68224" y="57125"/>
                  <a:pt x="66195" y="52122"/>
                  <a:pt x="65162" y="51777"/>
                </a:cubicBezTo>
                <a:cubicBezTo>
                  <a:pt x="64099" y="51423"/>
                  <a:pt x="53106" y="50358"/>
                  <a:pt x="52395" y="50004"/>
                </a:cubicBezTo>
                <a:cubicBezTo>
                  <a:pt x="51687" y="49650"/>
                  <a:pt x="51332" y="48939"/>
                  <a:pt x="50622" y="48585"/>
                </a:cubicBezTo>
                <a:cubicBezTo>
                  <a:pt x="50569" y="48557"/>
                  <a:pt x="50509" y="48529"/>
                  <a:pt x="50445" y="48497"/>
                </a:cubicBezTo>
                <a:cubicBezTo>
                  <a:pt x="49705" y="48122"/>
                  <a:pt x="48494" y="47439"/>
                  <a:pt x="48494" y="46458"/>
                </a:cubicBezTo>
                <a:cubicBezTo>
                  <a:pt x="48494" y="45393"/>
                  <a:pt x="50976" y="42911"/>
                  <a:pt x="50622" y="42557"/>
                </a:cubicBezTo>
                <a:cubicBezTo>
                  <a:pt x="50268" y="42202"/>
                  <a:pt x="50268" y="39365"/>
                  <a:pt x="50268" y="39365"/>
                </a:cubicBezTo>
                <a:cubicBezTo>
                  <a:pt x="50268" y="39365"/>
                  <a:pt x="50109" y="40646"/>
                  <a:pt x="49786" y="41808"/>
                </a:cubicBezTo>
                <a:cubicBezTo>
                  <a:pt x="49630" y="42376"/>
                  <a:pt x="49438" y="42919"/>
                  <a:pt x="49205" y="43265"/>
                </a:cubicBezTo>
                <a:cubicBezTo>
                  <a:pt x="48494" y="44330"/>
                  <a:pt x="48494" y="45039"/>
                  <a:pt x="47431" y="45039"/>
                </a:cubicBezTo>
                <a:cubicBezTo>
                  <a:pt x="46367" y="45039"/>
                  <a:pt x="41756" y="44330"/>
                  <a:pt x="41756" y="44330"/>
                </a:cubicBezTo>
                <a:cubicBezTo>
                  <a:pt x="41756" y="44330"/>
                  <a:pt x="39628" y="44330"/>
                  <a:pt x="39628" y="43621"/>
                </a:cubicBezTo>
                <a:cubicBezTo>
                  <a:pt x="39628" y="43510"/>
                  <a:pt x="39678" y="43333"/>
                  <a:pt x="39774" y="43106"/>
                </a:cubicBezTo>
                <a:cubicBezTo>
                  <a:pt x="39777" y="43106"/>
                  <a:pt x="39777" y="43105"/>
                  <a:pt x="39777" y="43103"/>
                </a:cubicBezTo>
                <a:cubicBezTo>
                  <a:pt x="40305" y="41851"/>
                  <a:pt x="42196" y="39088"/>
                  <a:pt x="44594" y="37591"/>
                </a:cubicBezTo>
                <a:cubicBezTo>
                  <a:pt x="47431" y="35818"/>
                  <a:pt x="53106" y="32628"/>
                  <a:pt x="54524" y="32272"/>
                </a:cubicBezTo>
                <a:cubicBezTo>
                  <a:pt x="55900" y="31929"/>
                  <a:pt x="59268" y="30255"/>
                  <a:pt x="59478" y="30147"/>
                </a:cubicBezTo>
                <a:lnTo>
                  <a:pt x="59478" y="30147"/>
                </a:lnTo>
                <a:lnTo>
                  <a:pt x="56652" y="30854"/>
                </a:lnTo>
                <a:cubicBezTo>
                  <a:pt x="56652" y="30854"/>
                  <a:pt x="58780" y="25535"/>
                  <a:pt x="60199" y="25535"/>
                </a:cubicBezTo>
                <a:lnTo>
                  <a:pt x="68709" y="25535"/>
                </a:lnTo>
                <a:cubicBezTo>
                  <a:pt x="70010" y="25535"/>
                  <a:pt x="73611" y="25152"/>
                  <a:pt x="75429" y="24949"/>
                </a:cubicBezTo>
                <a:cubicBezTo>
                  <a:pt x="75438" y="24949"/>
                  <a:pt x="75444" y="24949"/>
                  <a:pt x="75454" y="24945"/>
                </a:cubicBezTo>
                <a:cubicBezTo>
                  <a:pt x="76097" y="24876"/>
                  <a:pt x="76512" y="24826"/>
                  <a:pt x="76512" y="24826"/>
                </a:cubicBezTo>
                <a:lnTo>
                  <a:pt x="76510" y="24824"/>
                </a:lnTo>
                <a:lnTo>
                  <a:pt x="65517" y="24824"/>
                </a:lnTo>
                <a:cubicBezTo>
                  <a:pt x="64334" y="24824"/>
                  <a:pt x="62522" y="24509"/>
                  <a:pt x="61235" y="24509"/>
                </a:cubicBezTo>
                <a:cubicBezTo>
                  <a:pt x="60592" y="24509"/>
                  <a:pt x="60079" y="24588"/>
                  <a:pt x="59843" y="24824"/>
                </a:cubicBezTo>
                <a:cubicBezTo>
                  <a:pt x="59780" y="24889"/>
                  <a:pt x="59705" y="24967"/>
                  <a:pt x="59619" y="25059"/>
                </a:cubicBezTo>
                <a:cubicBezTo>
                  <a:pt x="59414" y="25275"/>
                  <a:pt x="59147" y="25566"/>
                  <a:pt x="58854" y="25896"/>
                </a:cubicBezTo>
                <a:cubicBezTo>
                  <a:pt x="57857" y="27020"/>
                  <a:pt x="56548" y="28581"/>
                  <a:pt x="56296" y="29081"/>
                </a:cubicBezTo>
                <a:cubicBezTo>
                  <a:pt x="55942" y="29790"/>
                  <a:pt x="55942" y="30498"/>
                  <a:pt x="54168" y="31209"/>
                </a:cubicBezTo>
                <a:cubicBezTo>
                  <a:pt x="52395" y="31917"/>
                  <a:pt x="49203" y="34045"/>
                  <a:pt x="48494" y="34401"/>
                </a:cubicBezTo>
                <a:cubicBezTo>
                  <a:pt x="47786" y="34755"/>
                  <a:pt x="43175" y="36172"/>
                  <a:pt x="42110" y="37237"/>
                </a:cubicBezTo>
                <a:cubicBezTo>
                  <a:pt x="41047" y="38302"/>
                  <a:pt x="40693" y="39719"/>
                  <a:pt x="39628" y="40784"/>
                </a:cubicBezTo>
                <a:cubicBezTo>
                  <a:pt x="38663" y="41749"/>
                  <a:pt x="34790" y="45911"/>
                  <a:pt x="34072" y="46688"/>
                </a:cubicBezTo>
                <a:cubicBezTo>
                  <a:pt x="34010" y="46752"/>
                  <a:pt x="33976" y="46795"/>
                  <a:pt x="33961" y="46809"/>
                </a:cubicBezTo>
                <a:cubicBezTo>
                  <a:pt x="34124" y="46702"/>
                  <a:pt x="36750" y="44999"/>
                  <a:pt x="39047" y="44999"/>
                </a:cubicBezTo>
                <a:cubicBezTo>
                  <a:pt x="39244" y="44999"/>
                  <a:pt x="39438" y="45012"/>
                  <a:pt x="39628" y="45039"/>
                </a:cubicBezTo>
                <a:cubicBezTo>
                  <a:pt x="42110" y="45395"/>
                  <a:pt x="45657" y="47522"/>
                  <a:pt x="46721" y="49295"/>
                </a:cubicBezTo>
                <a:cubicBezTo>
                  <a:pt x="47761" y="51026"/>
                  <a:pt x="47786" y="51743"/>
                  <a:pt x="46796" y="53094"/>
                </a:cubicBezTo>
                <a:cubicBezTo>
                  <a:pt x="46774" y="53125"/>
                  <a:pt x="46746" y="53161"/>
                  <a:pt x="46721" y="53196"/>
                </a:cubicBezTo>
                <a:cubicBezTo>
                  <a:pt x="45657" y="54615"/>
                  <a:pt x="44594" y="56388"/>
                  <a:pt x="43175" y="57097"/>
                </a:cubicBezTo>
                <a:cubicBezTo>
                  <a:pt x="42938" y="57215"/>
                  <a:pt x="42653" y="57264"/>
                  <a:pt x="42336" y="57264"/>
                </a:cubicBezTo>
                <a:cubicBezTo>
                  <a:pt x="40752" y="57264"/>
                  <a:pt x="38386" y="56032"/>
                  <a:pt x="37501" y="56032"/>
                </a:cubicBezTo>
                <a:cubicBezTo>
                  <a:pt x="36494" y="56032"/>
                  <a:pt x="31681" y="52544"/>
                  <a:pt x="31163" y="50665"/>
                </a:cubicBezTo>
                <a:cubicBezTo>
                  <a:pt x="31131" y="50557"/>
                  <a:pt x="31116" y="50454"/>
                  <a:pt x="31116" y="50358"/>
                </a:cubicBezTo>
                <a:cubicBezTo>
                  <a:pt x="31116" y="48585"/>
                  <a:pt x="34308" y="44684"/>
                  <a:pt x="34663" y="43621"/>
                </a:cubicBezTo>
                <a:cubicBezTo>
                  <a:pt x="35019" y="42557"/>
                  <a:pt x="34308" y="40784"/>
                  <a:pt x="34308" y="40784"/>
                </a:cubicBezTo>
                <a:cubicBezTo>
                  <a:pt x="34308" y="40784"/>
                  <a:pt x="32855" y="38358"/>
                  <a:pt x="32351" y="36315"/>
                </a:cubicBezTo>
                <a:cubicBezTo>
                  <a:pt x="32245" y="35889"/>
                  <a:pt x="32181" y="35479"/>
                  <a:pt x="32181" y="35109"/>
                </a:cubicBezTo>
                <a:cubicBezTo>
                  <a:pt x="32181" y="32982"/>
                  <a:pt x="32889" y="31917"/>
                  <a:pt x="32181" y="31209"/>
                </a:cubicBezTo>
                <a:cubicBezTo>
                  <a:pt x="31472" y="30498"/>
                  <a:pt x="26507" y="26954"/>
                  <a:pt x="25088" y="25889"/>
                </a:cubicBezTo>
                <a:cubicBezTo>
                  <a:pt x="23780" y="24907"/>
                  <a:pt x="22165" y="22715"/>
                  <a:pt x="21929" y="20150"/>
                </a:cubicBezTo>
                <a:cubicBezTo>
                  <a:pt x="21907" y="19938"/>
                  <a:pt x="21896" y="19721"/>
                  <a:pt x="21896" y="19505"/>
                </a:cubicBezTo>
                <a:cubicBezTo>
                  <a:pt x="21896" y="17157"/>
                  <a:pt x="21411" y="9948"/>
                  <a:pt x="21243" y="6930"/>
                </a:cubicBezTo>
                <a:lnTo>
                  <a:pt x="21243" y="6926"/>
                </a:lnTo>
                <a:cubicBezTo>
                  <a:pt x="21209" y="6302"/>
                  <a:pt x="21187" y="5858"/>
                  <a:pt x="21187" y="5675"/>
                </a:cubicBezTo>
                <a:cubicBezTo>
                  <a:pt x="21187" y="4660"/>
                  <a:pt x="20541" y="418"/>
                  <a:pt x="20482" y="29"/>
                </a:cubicBezTo>
                <a:cubicBezTo>
                  <a:pt x="20478" y="10"/>
                  <a:pt x="20478" y="1"/>
                  <a:pt x="204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7"/>
          <p:cNvSpPr/>
          <p:nvPr/>
        </p:nvSpPr>
        <p:spPr>
          <a:xfrm>
            <a:off x="7310975" y="3525525"/>
            <a:ext cx="1880950" cy="1670575"/>
          </a:xfrm>
          <a:custGeom>
            <a:avLst/>
            <a:gdLst/>
            <a:ahLst/>
            <a:cxnLst/>
            <a:rect l="l" t="t" r="r" b="b"/>
            <a:pathLst>
              <a:path w="75238" h="66823" extrusionOk="0">
                <a:moveTo>
                  <a:pt x="44216" y="1"/>
                </a:moveTo>
                <a:lnTo>
                  <a:pt x="44216" y="1"/>
                </a:lnTo>
                <a:cubicBezTo>
                  <a:pt x="44632" y="315"/>
                  <a:pt x="46892" y="2039"/>
                  <a:pt x="46913" y="2479"/>
                </a:cubicBezTo>
                <a:cubicBezTo>
                  <a:pt x="46938" y="2961"/>
                  <a:pt x="47369" y="6329"/>
                  <a:pt x="48196" y="7012"/>
                </a:cubicBezTo>
                <a:cubicBezTo>
                  <a:pt x="49021" y="7698"/>
                  <a:pt x="50978" y="10021"/>
                  <a:pt x="50776" y="11244"/>
                </a:cubicBezTo>
                <a:cubicBezTo>
                  <a:pt x="50574" y="12463"/>
                  <a:pt x="50491" y="16102"/>
                  <a:pt x="48988" y="17627"/>
                </a:cubicBezTo>
                <a:cubicBezTo>
                  <a:pt x="47479" y="19157"/>
                  <a:pt x="45171" y="20482"/>
                  <a:pt x="43095" y="21068"/>
                </a:cubicBezTo>
                <a:cubicBezTo>
                  <a:pt x="42259" y="21304"/>
                  <a:pt x="41631" y="21412"/>
                  <a:pt x="41140" y="21412"/>
                </a:cubicBezTo>
                <a:cubicBezTo>
                  <a:pt x="41028" y="21412"/>
                  <a:pt x="40924" y="21407"/>
                  <a:pt x="40825" y="21395"/>
                </a:cubicBezTo>
                <a:cubicBezTo>
                  <a:pt x="40284" y="21336"/>
                  <a:pt x="39936" y="21107"/>
                  <a:pt x="39648" y="20755"/>
                </a:cubicBezTo>
                <a:cubicBezTo>
                  <a:pt x="39087" y="20058"/>
                  <a:pt x="38262" y="19371"/>
                  <a:pt x="37462" y="19169"/>
                </a:cubicBezTo>
                <a:cubicBezTo>
                  <a:pt x="36658" y="18967"/>
                  <a:pt x="32677" y="18438"/>
                  <a:pt x="29773" y="18341"/>
                </a:cubicBezTo>
                <a:cubicBezTo>
                  <a:pt x="26868" y="18245"/>
                  <a:pt x="25255" y="17599"/>
                  <a:pt x="24719" y="17384"/>
                </a:cubicBezTo>
                <a:cubicBezTo>
                  <a:pt x="24346" y="17235"/>
                  <a:pt x="22199" y="15821"/>
                  <a:pt x="20869" y="14943"/>
                </a:cubicBezTo>
                <a:lnTo>
                  <a:pt x="20869" y="14943"/>
                </a:lnTo>
                <a:cubicBezTo>
                  <a:pt x="21968" y="15711"/>
                  <a:pt x="23525" y="16862"/>
                  <a:pt x="23389" y="17197"/>
                </a:cubicBezTo>
                <a:cubicBezTo>
                  <a:pt x="23392" y="17200"/>
                  <a:pt x="23389" y="17200"/>
                  <a:pt x="23389" y="17205"/>
                </a:cubicBezTo>
                <a:cubicBezTo>
                  <a:pt x="23331" y="17326"/>
                  <a:pt x="23067" y="17371"/>
                  <a:pt x="22685" y="17371"/>
                </a:cubicBezTo>
                <a:cubicBezTo>
                  <a:pt x="21548" y="17371"/>
                  <a:pt x="19365" y="16969"/>
                  <a:pt x="18479" y="16969"/>
                </a:cubicBezTo>
                <a:cubicBezTo>
                  <a:pt x="18438" y="16969"/>
                  <a:pt x="18400" y="16970"/>
                  <a:pt x="18366" y="16971"/>
                </a:cubicBezTo>
                <a:cubicBezTo>
                  <a:pt x="17387" y="17019"/>
                  <a:pt x="15294" y="17541"/>
                  <a:pt x="15006" y="17617"/>
                </a:cubicBezTo>
                <a:cubicBezTo>
                  <a:pt x="15213" y="17593"/>
                  <a:pt x="16397" y="17452"/>
                  <a:pt x="17748" y="17452"/>
                </a:cubicBezTo>
                <a:cubicBezTo>
                  <a:pt x="18487" y="17452"/>
                  <a:pt x="19277" y="17494"/>
                  <a:pt x="19983" y="17621"/>
                </a:cubicBezTo>
                <a:cubicBezTo>
                  <a:pt x="22095" y="17995"/>
                  <a:pt x="25006" y="18806"/>
                  <a:pt x="25309" y="18806"/>
                </a:cubicBezTo>
                <a:cubicBezTo>
                  <a:pt x="25312" y="18806"/>
                  <a:pt x="25314" y="18806"/>
                  <a:pt x="25316" y="18806"/>
                </a:cubicBezTo>
                <a:cubicBezTo>
                  <a:pt x="25391" y="18802"/>
                  <a:pt x="25572" y="18793"/>
                  <a:pt x="25793" y="18793"/>
                </a:cubicBezTo>
                <a:cubicBezTo>
                  <a:pt x="26349" y="18793"/>
                  <a:pt x="27161" y="18851"/>
                  <a:pt x="27179" y="19197"/>
                </a:cubicBezTo>
                <a:cubicBezTo>
                  <a:pt x="27192" y="19491"/>
                  <a:pt x="24179" y="21323"/>
                  <a:pt x="21864" y="22682"/>
                </a:cubicBezTo>
                <a:cubicBezTo>
                  <a:pt x="20541" y="23462"/>
                  <a:pt x="19450" y="24081"/>
                  <a:pt x="19281" y="24179"/>
                </a:cubicBezTo>
                <a:cubicBezTo>
                  <a:pt x="19702" y="24015"/>
                  <a:pt x="25505" y="21674"/>
                  <a:pt x="26737" y="20915"/>
                </a:cubicBezTo>
                <a:cubicBezTo>
                  <a:pt x="27636" y="20364"/>
                  <a:pt x="28912" y="19669"/>
                  <a:pt x="30421" y="19433"/>
                </a:cubicBezTo>
                <a:cubicBezTo>
                  <a:pt x="30770" y="19376"/>
                  <a:pt x="31129" y="19345"/>
                  <a:pt x="31499" y="19345"/>
                </a:cubicBezTo>
                <a:cubicBezTo>
                  <a:pt x="31813" y="19345"/>
                  <a:pt x="32135" y="19367"/>
                  <a:pt x="32464" y="19417"/>
                </a:cubicBezTo>
                <a:cubicBezTo>
                  <a:pt x="34855" y="19786"/>
                  <a:pt x="37547" y="20861"/>
                  <a:pt x="37833" y="21331"/>
                </a:cubicBezTo>
                <a:cubicBezTo>
                  <a:pt x="38120" y="21799"/>
                  <a:pt x="35035" y="23407"/>
                  <a:pt x="31116" y="24086"/>
                </a:cubicBezTo>
                <a:cubicBezTo>
                  <a:pt x="27192" y="24765"/>
                  <a:pt x="24311" y="25151"/>
                  <a:pt x="24048" y="25162"/>
                </a:cubicBezTo>
                <a:cubicBezTo>
                  <a:pt x="23785" y="25175"/>
                  <a:pt x="24311" y="25151"/>
                  <a:pt x="24334" y="25636"/>
                </a:cubicBezTo>
                <a:cubicBezTo>
                  <a:pt x="24359" y="26118"/>
                  <a:pt x="23667" y="28088"/>
                  <a:pt x="22377" y="28639"/>
                </a:cubicBezTo>
                <a:cubicBezTo>
                  <a:pt x="21175" y="29149"/>
                  <a:pt x="19094" y="30329"/>
                  <a:pt x="18166" y="30329"/>
                </a:cubicBezTo>
                <a:cubicBezTo>
                  <a:pt x="18096" y="30329"/>
                  <a:pt x="18032" y="30322"/>
                  <a:pt x="17977" y="30308"/>
                </a:cubicBezTo>
                <a:cubicBezTo>
                  <a:pt x="17202" y="30113"/>
                  <a:pt x="14405" y="29109"/>
                  <a:pt x="14231" y="29048"/>
                </a:cubicBezTo>
                <a:lnTo>
                  <a:pt x="14231" y="29048"/>
                </a:lnTo>
                <a:cubicBezTo>
                  <a:pt x="14415" y="29152"/>
                  <a:pt x="17340" y="30792"/>
                  <a:pt x="18342" y="30792"/>
                </a:cubicBezTo>
                <a:cubicBezTo>
                  <a:pt x="18414" y="30792"/>
                  <a:pt x="18476" y="30783"/>
                  <a:pt x="18526" y="30765"/>
                </a:cubicBezTo>
                <a:cubicBezTo>
                  <a:pt x="19019" y="30587"/>
                  <a:pt x="19929" y="30389"/>
                  <a:pt x="20539" y="30389"/>
                </a:cubicBezTo>
                <a:cubicBezTo>
                  <a:pt x="20894" y="30389"/>
                  <a:pt x="21147" y="30456"/>
                  <a:pt x="21156" y="30634"/>
                </a:cubicBezTo>
                <a:cubicBezTo>
                  <a:pt x="21180" y="31116"/>
                  <a:pt x="20225" y="33101"/>
                  <a:pt x="19462" y="33623"/>
                </a:cubicBezTo>
                <a:cubicBezTo>
                  <a:pt x="18693" y="34144"/>
                  <a:pt x="15145" y="36985"/>
                  <a:pt x="14369" y="37269"/>
                </a:cubicBezTo>
                <a:cubicBezTo>
                  <a:pt x="13589" y="37550"/>
                  <a:pt x="13337" y="37803"/>
                  <a:pt x="12551" y="37843"/>
                </a:cubicBezTo>
                <a:cubicBezTo>
                  <a:pt x="12529" y="37844"/>
                  <a:pt x="12502" y="37845"/>
                  <a:pt x="12472" y="37845"/>
                </a:cubicBezTo>
                <a:cubicBezTo>
                  <a:pt x="11457" y="37845"/>
                  <a:pt x="6128" y="37226"/>
                  <a:pt x="5437" y="37226"/>
                </a:cubicBezTo>
                <a:cubicBezTo>
                  <a:pt x="5424" y="37226"/>
                  <a:pt x="5412" y="37227"/>
                  <a:pt x="5402" y="37227"/>
                </a:cubicBezTo>
                <a:cubicBezTo>
                  <a:pt x="5372" y="37229"/>
                  <a:pt x="5342" y="37229"/>
                  <a:pt x="5313" y="37229"/>
                </a:cubicBezTo>
                <a:cubicBezTo>
                  <a:pt x="4816" y="37229"/>
                  <a:pt x="4305" y="37026"/>
                  <a:pt x="3799" y="36823"/>
                </a:cubicBezTo>
                <a:cubicBezTo>
                  <a:pt x="3261" y="36608"/>
                  <a:pt x="805" y="34800"/>
                  <a:pt x="1" y="34595"/>
                </a:cubicBezTo>
                <a:lnTo>
                  <a:pt x="1" y="34595"/>
                </a:lnTo>
                <a:cubicBezTo>
                  <a:pt x="32" y="34621"/>
                  <a:pt x="324" y="34848"/>
                  <a:pt x="1084" y="35267"/>
                </a:cubicBezTo>
                <a:cubicBezTo>
                  <a:pt x="1891" y="35704"/>
                  <a:pt x="3537" y="37521"/>
                  <a:pt x="4335" y="37521"/>
                </a:cubicBezTo>
                <a:cubicBezTo>
                  <a:pt x="4343" y="37521"/>
                  <a:pt x="4352" y="37521"/>
                  <a:pt x="4360" y="37520"/>
                </a:cubicBezTo>
                <a:cubicBezTo>
                  <a:pt x="4409" y="37518"/>
                  <a:pt x="4471" y="37517"/>
                  <a:pt x="4544" y="37517"/>
                </a:cubicBezTo>
                <a:cubicBezTo>
                  <a:pt x="5662" y="37517"/>
                  <a:pt x="9464" y="37784"/>
                  <a:pt x="10723" y="38176"/>
                </a:cubicBezTo>
                <a:cubicBezTo>
                  <a:pt x="11695" y="38479"/>
                  <a:pt x="12104" y="38681"/>
                  <a:pt x="12261" y="38863"/>
                </a:cubicBezTo>
                <a:cubicBezTo>
                  <a:pt x="12319" y="38931"/>
                  <a:pt x="12344" y="38995"/>
                  <a:pt x="12347" y="39062"/>
                </a:cubicBezTo>
                <a:cubicBezTo>
                  <a:pt x="12359" y="39295"/>
                  <a:pt x="11195" y="40726"/>
                  <a:pt x="11122" y="40815"/>
                </a:cubicBezTo>
                <a:cubicBezTo>
                  <a:pt x="11205" y="40752"/>
                  <a:pt x="12153" y="40024"/>
                  <a:pt x="12634" y="39530"/>
                </a:cubicBezTo>
                <a:cubicBezTo>
                  <a:pt x="13135" y="39024"/>
                  <a:pt x="15443" y="37699"/>
                  <a:pt x="16220" y="37419"/>
                </a:cubicBezTo>
                <a:cubicBezTo>
                  <a:pt x="16905" y="37174"/>
                  <a:pt x="17364" y="36562"/>
                  <a:pt x="17830" y="36562"/>
                </a:cubicBezTo>
                <a:cubicBezTo>
                  <a:pt x="17889" y="36562"/>
                  <a:pt x="17948" y="36572"/>
                  <a:pt x="18008" y="36593"/>
                </a:cubicBezTo>
                <a:cubicBezTo>
                  <a:pt x="18013" y="36596"/>
                  <a:pt x="18021" y="36596"/>
                  <a:pt x="18026" y="36600"/>
                </a:cubicBezTo>
                <a:cubicBezTo>
                  <a:pt x="18563" y="36815"/>
                  <a:pt x="19101" y="37033"/>
                  <a:pt x="19124" y="37515"/>
                </a:cubicBezTo>
                <a:cubicBezTo>
                  <a:pt x="19149" y="37999"/>
                  <a:pt x="19483" y="39433"/>
                  <a:pt x="19786" y="40146"/>
                </a:cubicBezTo>
                <a:cubicBezTo>
                  <a:pt x="20084" y="40856"/>
                  <a:pt x="20372" y="41327"/>
                  <a:pt x="20384" y="41567"/>
                </a:cubicBezTo>
                <a:cubicBezTo>
                  <a:pt x="20394" y="41769"/>
                  <a:pt x="19303" y="41855"/>
                  <a:pt x="18491" y="42040"/>
                </a:cubicBezTo>
                <a:cubicBezTo>
                  <a:pt x="18324" y="42078"/>
                  <a:pt x="18169" y="42121"/>
                  <a:pt x="18039" y="42168"/>
                </a:cubicBezTo>
                <a:cubicBezTo>
                  <a:pt x="17289" y="42439"/>
                  <a:pt x="16803" y="43153"/>
                  <a:pt x="16775" y="43198"/>
                </a:cubicBezTo>
                <a:cubicBezTo>
                  <a:pt x="16893" y="43153"/>
                  <a:pt x="18866" y="42415"/>
                  <a:pt x="20305" y="42415"/>
                </a:cubicBezTo>
                <a:cubicBezTo>
                  <a:pt x="20640" y="42415"/>
                  <a:pt x="20946" y="42455"/>
                  <a:pt x="21194" y="42554"/>
                </a:cubicBezTo>
                <a:cubicBezTo>
                  <a:pt x="21306" y="42598"/>
                  <a:pt x="21410" y="42655"/>
                  <a:pt x="21495" y="42726"/>
                </a:cubicBezTo>
                <a:cubicBezTo>
                  <a:pt x="22593" y="43638"/>
                  <a:pt x="25033" y="44971"/>
                  <a:pt x="26124" y="45641"/>
                </a:cubicBezTo>
                <a:cubicBezTo>
                  <a:pt x="26238" y="45714"/>
                  <a:pt x="26361" y="45779"/>
                  <a:pt x="26490" y="45833"/>
                </a:cubicBezTo>
                <a:cubicBezTo>
                  <a:pt x="27581" y="46342"/>
                  <a:pt x="29061" y="46463"/>
                  <a:pt x="29061" y="46463"/>
                </a:cubicBezTo>
                <a:cubicBezTo>
                  <a:pt x="29061" y="46463"/>
                  <a:pt x="23111" y="43370"/>
                  <a:pt x="21972" y="41731"/>
                </a:cubicBezTo>
                <a:cubicBezTo>
                  <a:pt x="20838" y="40095"/>
                  <a:pt x="19846" y="36025"/>
                  <a:pt x="20298" y="34552"/>
                </a:cubicBezTo>
                <a:cubicBezTo>
                  <a:pt x="20740" y="33114"/>
                  <a:pt x="22367" y="30479"/>
                  <a:pt x="22940" y="30310"/>
                </a:cubicBezTo>
                <a:cubicBezTo>
                  <a:pt x="22959" y="30306"/>
                  <a:pt x="22975" y="30301"/>
                  <a:pt x="22987" y="30300"/>
                </a:cubicBezTo>
                <a:cubicBezTo>
                  <a:pt x="22990" y="30300"/>
                  <a:pt x="22993" y="30300"/>
                  <a:pt x="22996" y="30300"/>
                </a:cubicBezTo>
                <a:cubicBezTo>
                  <a:pt x="23555" y="30300"/>
                  <a:pt x="27318" y="32516"/>
                  <a:pt x="28186" y="34159"/>
                </a:cubicBezTo>
                <a:cubicBezTo>
                  <a:pt x="29061" y="35808"/>
                  <a:pt x="30305" y="39623"/>
                  <a:pt x="30891" y="40804"/>
                </a:cubicBezTo>
                <a:cubicBezTo>
                  <a:pt x="31434" y="41906"/>
                  <a:pt x="31995" y="43213"/>
                  <a:pt x="32072" y="43388"/>
                </a:cubicBezTo>
                <a:cubicBezTo>
                  <a:pt x="32015" y="43173"/>
                  <a:pt x="31441" y="41017"/>
                  <a:pt x="31691" y="41005"/>
                </a:cubicBezTo>
                <a:cubicBezTo>
                  <a:pt x="31693" y="41005"/>
                  <a:pt x="31695" y="41005"/>
                  <a:pt x="31698" y="41005"/>
                </a:cubicBezTo>
                <a:cubicBezTo>
                  <a:pt x="31710" y="41005"/>
                  <a:pt x="31729" y="41008"/>
                  <a:pt x="31750" y="41010"/>
                </a:cubicBezTo>
                <a:cubicBezTo>
                  <a:pt x="32181" y="41055"/>
                  <a:pt x="34179" y="41618"/>
                  <a:pt x="35686" y="41777"/>
                </a:cubicBezTo>
                <a:cubicBezTo>
                  <a:pt x="36415" y="41853"/>
                  <a:pt x="37198" y="41873"/>
                  <a:pt x="37832" y="41873"/>
                </a:cubicBezTo>
                <a:cubicBezTo>
                  <a:pt x="38167" y="41873"/>
                  <a:pt x="38460" y="41867"/>
                  <a:pt x="38681" y="41861"/>
                </a:cubicBezTo>
                <a:cubicBezTo>
                  <a:pt x="38953" y="41857"/>
                  <a:pt x="39117" y="41848"/>
                  <a:pt x="39117" y="41848"/>
                </a:cubicBezTo>
                <a:cubicBezTo>
                  <a:pt x="39117" y="41848"/>
                  <a:pt x="38951" y="41837"/>
                  <a:pt x="38664" y="41812"/>
                </a:cubicBezTo>
                <a:cubicBezTo>
                  <a:pt x="37236" y="41689"/>
                  <a:pt x="32848" y="41232"/>
                  <a:pt x="31921" y="40269"/>
                </a:cubicBezTo>
                <a:cubicBezTo>
                  <a:pt x="30807" y="39115"/>
                  <a:pt x="30101" y="35515"/>
                  <a:pt x="29540" y="34818"/>
                </a:cubicBezTo>
                <a:cubicBezTo>
                  <a:pt x="28979" y="34121"/>
                  <a:pt x="28412" y="33419"/>
                  <a:pt x="28667" y="33164"/>
                </a:cubicBezTo>
                <a:cubicBezTo>
                  <a:pt x="28813" y="33017"/>
                  <a:pt x="29763" y="32994"/>
                  <a:pt x="30585" y="32944"/>
                </a:cubicBezTo>
                <a:cubicBezTo>
                  <a:pt x="30596" y="32944"/>
                  <a:pt x="30607" y="32944"/>
                  <a:pt x="30618" y="32944"/>
                </a:cubicBezTo>
                <a:cubicBezTo>
                  <a:pt x="30674" y="32944"/>
                  <a:pt x="30726" y="32941"/>
                  <a:pt x="30778" y="32934"/>
                </a:cubicBezTo>
                <a:lnTo>
                  <a:pt x="30800" y="32934"/>
                </a:lnTo>
                <a:cubicBezTo>
                  <a:pt x="30974" y="32926"/>
                  <a:pt x="31134" y="32912"/>
                  <a:pt x="31278" y="32894"/>
                </a:cubicBezTo>
                <a:cubicBezTo>
                  <a:pt x="31548" y="32869"/>
                  <a:pt x="31750" y="32828"/>
                  <a:pt x="31812" y="32767"/>
                </a:cubicBezTo>
                <a:cubicBezTo>
                  <a:pt x="32062" y="32512"/>
                  <a:pt x="31537" y="32538"/>
                  <a:pt x="32838" y="32232"/>
                </a:cubicBezTo>
                <a:cubicBezTo>
                  <a:pt x="33451" y="32088"/>
                  <a:pt x="34414" y="31927"/>
                  <a:pt x="35262" y="31795"/>
                </a:cubicBezTo>
                <a:cubicBezTo>
                  <a:pt x="36214" y="31646"/>
                  <a:pt x="37020" y="31540"/>
                  <a:pt x="37020" y="31540"/>
                </a:cubicBezTo>
                <a:lnTo>
                  <a:pt x="35433" y="31378"/>
                </a:lnTo>
                <a:cubicBezTo>
                  <a:pt x="35433" y="31378"/>
                  <a:pt x="35444" y="31350"/>
                  <a:pt x="35471" y="31301"/>
                </a:cubicBezTo>
                <a:cubicBezTo>
                  <a:pt x="35679" y="30881"/>
                  <a:pt x="36734" y="28841"/>
                  <a:pt x="37656" y="28361"/>
                </a:cubicBezTo>
                <a:cubicBezTo>
                  <a:pt x="37879" y="28245"/>
                  <a:pt x="38092" y="28198"/>
                  <a:pt x="38296" y="28198"/>
                </a:cubicBezTo>
                <a:cubicBezTo>
                  <a:pt x="38513" y="28198"/>
                  <a:pt x="38719" y="28252"/>
                  <a:pt x="38911" y="28331"/>
                </a:cubicBezTo>
                <a:cubicBezTo>
                  <a:pt x="39371" y="28515"/>
                  <a:pt x="39757" y="28849"/>
                  <a:pt x="40055" y="28967"/>
                </a:cubicBezTo>
                <a:cubicBezTo>
                  <a:pt x="40506" y="29144"/>
                  <a:pt x="42266" y="30098"/>
                  <a:pt x="42845" y="30409"/>
                </a:cubicBezTo>
                <a:cubicBezTo>
                  <a:pt x="42084" y="29950"/>
                  <a:pt x="39229" y="28217"/>
                  <a:pt x="39208" y="27801"/>
                </a:cubicBezTo>
                <a:cubicBezTo>
                  <a:pt x="39184" y="27338"/>
                  <a:pt x="43138" y="26035"/>
                  <a:pt x="43559" y="25896"/>
                </a:cubicBezTo>
                <a:lnTo>
                  <a:pt x="43559" y="25896"/>
                </a:lnTo>
                <a:cubicBezTo>
                  <a:pt x="43282" y="25945"/>
                  <a:pt x="41564" y="26248"/>
                  <a:pt x="39956" y="26603"/>
                </a:cubicBezTo>
                <a:cubicBezTo>
                  <a:pt x="38645" y="26881"/>
                  <a:pt x="37403" y="27197"/>
                  <a:pt x="37078" y="27419"/>
                </a:cubicBezTo>
                <a:cubicBezTo>
                  <a:pt x="36315" y="27945"/>
                  <a:pt x="35825" y="28695"/>
                  <a:pt x="35587" y="29190"/>
                </a:cubicBezTo>
                <a:cubicBezTo>
                  <a:pt x="35348" y="29686"/>
                  <a:pt x="33578" y="31229"/>
                  <a:pt x="31764" y="31802"/>
                </a:cubicBezTo>
                <a:cubicBezTo>
                  <a:pt x="30699" y="32138"/>
                  <a:pt x="29446" y="32317"/>
                  <a:pt x="28480" y="32317"/>
                </a:cubicBezTo>
                <a:cubicBezTo>
                  <a:pt x="27795" y="32317"/>
                  <a:pt x="27255" y="32227"/>
                  <a:pt x="27027" y="32038"/>
                </a:cubicBezTo>
                <a:cubicBezTo>
                  <a:pt x="26987" y="32005"/>
                  <a:pt x="26942" y="31969"/>
                  <a:pt x="26891" y="31931"/>
                </a:cubicBezTo>
                <a:cubicBezTo>
                  <a:pt x="26214" y="31388"/>
                  <a:pt x="24543" y="30152"/>
                  <a:pt x="24252" y="29270"/>
                </a:cubicBezTo>
                <a:cubicBezTo>
                  <a:pt x="23942" y="28315"/>
                  <a:pt x="24621" y="26104"/>
                  <a:pt x="26715" y="25760"/>
                </a:cubicBezTo>
                <a:cubicBezTo>
                  <a:pt x="28508" y="25464"/>
                  <a:pt x="32019" y="24723"/>
                  <a:pt x="33827" y="24629"/>
                </a:cubicBezTo>
                <a:cubicBezTo>
                  <a:pt x="33954" y="24621"/>
                  <a:pt x="34073" y="24617"/>
                  <a:pt x="34182" y="24617"/>
                </a:cubicBezTo>
                <a:cubicBezTo>
                  <a:pt x="34331" y="24617"/>
                  <a:pt x="34462" y="24625"/>
                  <a:pt x="34570" y="24639"/>
                </a:cubicBezTo>
                <a:cubicBezTo>
                  <a:pt x="35580" y="24771"/>
                  <a:pt x="37807" y="24988"/>
                  <a:pt x="38818" y="25083"/>
                </a:cubicBezTo>
                <a:lnTo>
                  <a:pt x="38822" y="25083"/>
                </a:lnTo>
                <a:cubicBezTo>
                  <a:pt x="39141" y="25114"/>
                  <a:pt x="39338" y="25131"/>
                  <a:pt x="39338" y="25131"/>
                </a:cubicBezTo>
                <a:lnTo>
                  <a:pt x="35596" y="24104"/>
                </a:lnTo>
                <a:cubicBezTo>
                  <a:pt x="35596" y="24104"/>
                  <a:pt x="37630" y="22717"/>
                  <a:pt x="39411" y="22682"/>
                </a:cubicBezTo>
                <a:cubicBezTo>
                  <a:pt x="39451" y="22680"/>
                  <a:pt x="39491" y="22679"/>
                  <a:pt x="39531" y="22679"/>
                </a:cubicBezTo>
                <a:cubicBezTo>
                  <a:pt x="39603" y="22679"/>
                  <a:pt x="39675" y="22682"/>
                  <a:pt x="39744" y="22689"/>
                </a:cubicBezTo>
                <a:cubicBezTo>
                  <a:pt x="41598" y="22839"/>
                  <a:pt x="46095" y="23099"/>
                  <a:pt x="49658" y="25826"/>
                </a:cubicBezTo>
                <a:cubicBezTo>
                  <a:pt x="53221" y="28555"/>
                  <a:pt x="54667" y="31146"/>
                  <a:pt x="55336" y="34018"/>
                </a:cubicBezTo>
                <a:cubicBezTo>
                  <a:pt x="56010" y="36891"/>
                  <a:pt x="56033" y="37373"/>
                  <a:pt x="56033" y="37373"/>
                </a:cubicBezTo>
                <a:cubicBezTo>
                  <a:pt x="56033" y="37373"/>
                  <a:pt x="55289" y="38381"/>
                  <a:pt x="53809" y="40388"/>
                </a:cubicBezTo>
                <a:cubicBezTo>
                  <a:pt x="52326" y="42401"/>
                  <a:pt x="52110" y="43378"/>
                  <a:pt x="49791" y="44464"/>
                </a:cubicBezTo>
                <a:cubicBezTo>
                  <a:pt x="47476" y="45547"/>
                  <a:pt x="42095" y="48719"/>
                  <a:pt x="41065" y="49254"/>
                </a:cubicBezTo>
                <a:cubicBezTo>
                  <a:pt x="40039" y="49794"/>
                  <a:pt x="37206" y="51143"/>
                  <a:pt x="32735" y="51365"/>
                </a:cubicBezTo>
                <a:cubicBezTo>
                  <a:pt x="28263" y="51589"/>
                  <a:pt x="26424" y="51680"/>
                  <a:pt x="26424" y="51680"/>
                </a:cubicBezTo>
                <a:lnTo>
                  <a:pt x="29616" y="52246"/>
                </a:lnTo>
                <a:cubicBezTo>
                  <a:pt x="29616" y="52246"/>
                  <a:pt x="26556" y="54337"/>
                  <a:pt x="25538" y="55112"/>
                </a:cubicBezTo>
                <a:cubicBezTo>
                  <a:pt x="24523" y="55889"/>
                  <a:pt x="24308" y="56870"/>
                  <a:pt x="24308" y="56870"/>
                </a:cubicBezTo>
                <a:cubicBezTo>
                  <a:pt x="24308" y="56870"/>
                  <a:pt x="29903" y="52715"/>
                  <a:pt x="31467" y="52397"/>
                </a:cubicBezTo>
                <a:cubicBezTo>
                  <a:pt x="33035" y="52075"/>
                  <a:pt x="34861" y="51743"/>
                  <a:pt x="35653" y="51705"/>
                </a:cubicBezTo>
                <a:cubicBezTo>
                  <a:pt x="36441" y="51665"/>
                  <a:pt x="37217" y="51385"/>
                  <a:pt x="37217" y="51385"/>
                </a:cubicBezTo>
                <a:lnTo>
                  <a:pt x="37217" y="51383"/>
                </a:lnTo>
                <a:cubicBezTo>
                  <a:pt x="37217" y="51383"/>
                  <a:pt x="38017" y="51585"/>
                  <a:pt x="37302" y="53075"/>
                </a:cubicBezTo>
                <a:cubicBezTo>
                  <a:pt x="36585" y="54562"/>
                  <a:pt x="32954" y="61041"/>
                  <a:pt x="31709" y="62554"/>
                </a:cubicBezTo>
                <a:cubicBezTo>
                  <a:pt x="30507" y="64021"/>
                  <a:pt x="28618" y="66662"/>
                  <a:pt x="28499" y="66823"/>
                </a:cubicBezTo>
                <a:cubicBezTo>
                  <a:pt x="28692" y="66616"/>
                  <a:pt x="32277" y="62720"/>
                  <a:pt x="33479" y="61015"/>
                </a:cubicBezTo>
                <a:cubicBezTo>
                  <a:pt x="34709" y="59258"/>
                  <a:pt x="35954" y="57741"/>
                  <a:pt x="36479" y="57715"/>
                </a:cubicBezTo>
                <a:cubicBezTo>
                  <a:pt x="36481" y="57715"/>
                  <a:pt x="36482" y="57715"/>
                  <a:pt x="36484" y="57715"/>
                </a:cubicBezTo>
                <a:cubicBezTo>
                  <a:pt x="36562" y="57715"/>
                  <a:pt x="36617" y="57840"/>
                  <a:pt x="36658" y="58052"/>
                </a:cubicBezTo>
                <a:cubicBezTo>
                  <a:pt x="36852" y="59233"/>
                  <a:pt x="36481" y="63041"/>
                  <a:pt x="36481" y="63041"/>
                </a:cubicBezTo>
                <a:cubicBezTo>
                  <a:pt x="36481" y="63041"/>
                  <a:pt x="37304" y="58402"/>
                  <a:pt x="37506" y="57180"/>
                </a:cubicBezTo>
                <a:cubicBezTo>
                  <a:pt x="37708" y="55960"/>
                  <a:pt x="37446" y="55973"/>
                  <a:pt x="37886" y="54256"/>
                </a:cubicBezTo>
                <a:cubicBezTo>
                  <a:pt x="38328" y="52541"/>
                  <a:pt x="40325" y="50261"/>
                  <a:pt x="41088" y="49739"/>
                </a:cubicBezTo>
                <a:cubicBezTo>
                  <a:pt x="41168" y="49690"/>
                  <a:pt x="41304" y="49600"/>
                  <a:pt x="41492" y="49489"/>
                </a:cubicBezTo>
                <a:cubicBezTo>
                  <a:pt x="43097" y="48516"/>
                  <a:pt x="48331" y="45614"/>
                  <a:pt x="50112" y="45614"/>
                </a:cubicBezTo>
                <a:cubicBezTo>
                  <a:pt x="50213" y="45614"/>
                  <a:pt x="50303" y="45624"/>
                  <a:pt x="50380" y="45643"/>
                </a:cubicBezTo>
                <a:cubicBezTo>
                  <a:pt x="51981" y="46047"/>
                  <a:pt x="53705" y="48867"/>
                  <a:pt x="54529" y="49555"/>
                </a:cubicBezTo>
                <a:cubicBezTo>
                  <a:pt x="55352" y="50239"/>
                  <a:pt x="56718" y="51138"/>
                  <a:pt x="56528" y="52604"/>
                </a:cubicBezTo>
                <a:cubicBezTo>
                  <a:pt x="56339" y="54016"/>
                  <a:pt x="55753" y="57274"/>
                  <a:pt x="55717" y="57475"/>
                </a:cubicBezTo>
                <a:cubicBezTo>
                  <a:pt x="55781" y="57304"/>
                  <a:pt x="56654" y="54971"/>
                  <a:pt x="56851" y="53796"/>
                </a:cubicBezTo>
                <a:cubicBezTo>
                  <a:pt x="57015" y="52821"/>
                  <a:pt x="56831" y="51703"/>
                  <a:pt x="57034" y="51532"/>
                </a:cubicBezTo>
                <a:cubicBezTo>
                  <a:pt x="57051" y="51518"/>
                  <a:pt x="57071" y="51511"/>
                  <a:pt x="57094" y="51511"/>
                </a:cubicBezTo>
                <a:cubicBezTo>
                  <a:pt x="57138" y="51511"/>
                  <a:pt x="57195" y="51539"/>
                  <a:pt x="57268" y="51599"/>
                </a:cubicBezTo>
                <a:cubicBezTo>
                  <a:pt x="57799" y="52041"/>
                  <a:pt x="61644" y="54365"/>
                  <a:pt x="61879" y="54509"/>
                </a:cubicBezTo>
                <a:cubicBezTo>
                  <a:pt x="61659" y="54321"/>
                  <a:pt x="57458" y="50822"/>
                  <a:pt x="56104" y="49478"/>
                </a:cubicBezTo>
                <a:cubicBezTo>
                  <a:pt x="54720" y="48092"/>
                  <a:pt x="52756" y="45767"/>
                  <a:pt x="52971" y="44789"/>
                </a:cubicBezTo>
                <a:cubicBezTo>
                  <a:pt x="53190" y="43812"/>
                  <a:pt x="56630" y="38797"/>
                  <a:pt x="58122" y="37025"/>
                </a:cubicBezTo>
                <a:cubicBezTo>
                  <a:pt x="59571" y="35317"/>
                  <a:pt x="62879" y="31232"/>
                  <a:pt x="63083" y="30980"/>
                </a:cubicBezTo>
                <a:lnTo>
                  <a:pt x="63083" y="30980"/>
                </a:lnTo>
                <a:lnTo>
                  <a:pt x="58892" y="34725"/>
                </a:lnTo>
                <a:lnTo>
                  <a:pt x="56786" y="36610"/>
                </a:lnTo>
                <a:cubicBezTo>
                  <a:pt x="56786" y="36610"/>
                  <a:pt x="56784" y="36598"/>
                  <a:pt x="56779" y="36578"/>
                </a:cubicBezTo>
                <a:lnTo>
                  <a:pt x="56779" y="36575"/>
                </a:lnTo>
                <a:cubicBezTo>
                  <a:pt x="56703" y="36250"/>
                  <a:pt x="56074" y="33571"/>
                  <a:pt x="55458" y="31106"/>
                </a:cubicBezTo>
                <a:cubicBezTo>
                  <a:pt x="54796" y="28475"/>
                  <a:pt x="53639" y="26354"/>
                  <a:pt x="53889" y="26099"/>
                </a:cubicBezTo>
                <a:cubicBezTo>
                  <a:pt x="53913" y="26074"/>
                  <a:pt x="53955" y="26053"/>
                  <a:pt x="54009" y="26043"/>
                </a:cubicBezTo>
                <a:cubicBezTo>
                  <a:pt x="54063" y="26030"/>
                  <a:pt x="54129" y="26023"/>
                  <a:pt x="54207" y="26023"/>
                </a:cubicBezTo>
                <a:cubicBezTo>
                  <a:pt x="54795" y="26023"/>
                  <a:pt x="56024" y="26386"/>
                  <a:pt x="57092" y="26911"/>
                </a:cubicBezTo>
                <a:cubicBezTo>
                  <a:pt x="58321" y="27508"/>
                  <a:pt x="59760" y="28093"/>
                  <a:pt x="60020" y="28197"/>
                </a:cubicBezTo>
                <a:cubicBezTo>
                  <a:pt x="59596" y="27980"/>
                  <a:pt x="55718" y="25997"/>
                  <a:pt x="55457" y="25780"/>
                </a:cubicBezTo>
                <a:cubicBezTo>
                  <a:pt x="55279" y="25632"/>
                  <a:pt x="56170" y="24929"/>
                  <a:pt x="56761" y="24513"/>
                </a:cubicBezTo>
                <a:lnTo>
                  <a:pt x="56761" y="24513"/>
                </a:lnTo>
                <a:cubicBezTo>
                  <a:pt x="56193" y="24796"/>
                  <a:pt x="55205" y="25157"/>
                  <a:pt x="54241" y="25243"/>
                </a:cubicBezTo>
                <a:cubicBezTo>
                  <a:pt x="54103" y="25257"/>
                  <a:pt x="53964" y="25264"/>
                  <a:pt x="53828" y="25264"/>
                </a:cubicBezTo>
                <a:cubicBezTo>
                  <a:pt x="53560" y="25264"/>
                  <a:pt x="53298" y="25236"/>
                  <a:pt x="53053" y="25174"/>
                </a:cubicBezTo>
                <a:cubicBezTo>
                  <a:pt x="51448" y="24770"/>
                  <a:pt x="48496" y="23705"/>
                  <a:pt x="47433" y="23515"/>
                </a:cubicBezTo>
                <a:cubicBezTo>
                  <a:pt x="46370" y="23326"/>
                  <a:pt x="44754" y="22682"/>
                  <a:pt x="44743" y="22440"/>
                </a:cubicBezTo>
                <a:cubicBezTo>
                  <a:pt x="44731" y="22198"/>
                  <a:pt x="46739" y="20160"/>
                  <a:pt x="48029" y="19614"/>
                </a:cubicBezTo>
                <a:cubicBezTo>
                  <a:pt x="48557" y="19392"/>
                  <a:pt x="49041" y="19208"/>
                  <a:pt x="49519" y="19117"/>
                </a:cubicBezTo>
                <a:cubicBezTo>
                  <a:pt x="49740" y="19074"/>
                  <a:pt x="49960" y="19051"/>
                  <a:pt x="50183" y="19051"/>
                </a:cubicBezTo>
                <a:cubicBezTo>
                  <a:pt x="50665" y="19051"/>
                  <a:pt x="51162" y="19162"/>
                  <a:pt x="51710" y="19430"/>
                </a:cubicBezTo>
                <a:cubicBezTo>
                  <a:pt x="53064" y="20089"/>
                  <a:pt x="54425" y="20988"/>
                  <a:pt x="54448" y="21473"/>
                </a:cubicBezTo>
                <a:cubicBezTo>
                  <a:pt x="54473" y="21957"/>
                  <a:pt x="54783" y="22909"/>
                  <a:pt x="55324" y="23122"/>
                </a:cubicBezTo>
                <a:cubicBezTo>
                  <a:pt x="55758" y="23293"/>
                  <a:pt x="56521" y="23450"/>
                  <a:pt x="56809" y="23502"/>
                </a:cubicBezTo>
                <a:cubicBezTo>
                  <a:pt x="56405" y="23401"/>
                  <a:pt x="55058" y="23026"/>
                  <a:pt x="55026" y="22412"/>
                </a:cubicBezTo>
                <a:cubicBezTo>
                  <a:pt x="54990" y="21689"/>
                  <a:pt x="54425" y="20988"/>
                  <a:pt x="54139" y="20518"/>
                </a:cubicBezTo>
                <a:cubicBezTo>
                  <a:pt x="53851" y="20049"/>
                  <a:pt x="52753" y="19137"/>
                  <a:pt x="52478" y="18909"/>
                </a:cubicBezTo>
                <a:cubicBezTo>
                  <a:pt x="52416" y="18856"/>
                  <a:pt x="52489" y="18835"/>
                  <a:pt x="52649" y="18835"/>
                </a:cubicBezTo>
                <a:cubicBezTo>
                  <a:pt x="53199" y="18835"/>
                  <a:pt x="54772" y="19091"/>
                  <a:pt x="55395" y="19246"/>
                </a:cubicBezTo>
                <a:cubicBezTo>
                  <a:pt x="56195" y="19448"/>
                  <a:pt x="57508" y="19384"/>
                  <a:pt x="58576" y="19573"/>
                </a:cubicBezTo>
                <a:cubicBezTo>
                  <a:pt x="58741" y="19602"/>
                  <a:pt x="58925" y="19613"/>
                  <a:pt x="59121" y="19613"/>
                </a:cubicBezTo>
                <a:cubicBezTo>
                  <a:pt x="59676" y="19613"/>
                  <a:pt x="60327" y="19525"/>
                  <a:pt x="60921" y="19525"/>
                </a:cubicBezTo>
                <a:cubicBezTo>
                  <a:pt x="61459" y="19525"/>
                  <a:pt x="61950" y="19597"/>
                  <a:pt x="62281" y="19872"/>
                </a:cubicBezTo>
                <a:cubicBezTo>
                  <a:pt x="63104" y="20556"/>
                  <a:pt x="64207" y="21472"/>
                  <a:pt x="65281" y="21902"/>
                </a:cubicBezTo>
                <a:cubicBezTo>
                  <a:pt x="66356" y="22333"/>
                  <a:pt x="67949" y="22495"/>
                  <a:pt x="69287" y="22912"/>
                </a:cubicBezTo>
                <a:cubicBezTo>
                  <a:pt x="70628" y="23333"/>
                  <a:pt x="71966" y="23750"/>
                  <a:pt x="72777" y="24194"/>
                </a:cubicBezTo>
                <a:cubicBezTo>
                  <a:pt x="73567" y="24622"/>
                  <a:pt x="75139" y="25924"/>
                  <a:pt x="75237" y="26005"/>
                </a:cubicBezTo>
                <a:cubicBezTo>
                  <a:pt x="75149" y="25892"/>
                  <a:pt x="73759" y="24112"/>
                  <a:pt x="71416" y="23293"/>
                </a:cubicBezTo>
                <a:cubicBezTo>
                  <a:pt x="68999" y="22444"/>
                  <a:pt x="65258" y="21420"/>
                  <a:pt x="64159" y="20503"/>
                </a:cubicBezTo>
                <a:cubicBezTo>
                  <a:pt x="63075" y="19606"/>
                  <a:pt x="61983" y="18476"/>
                  <a:pt x="61199" y="18476"/>
                </a:cubicBezTo>
                <a:cubicBezTo>
                  <a:pt x="61185" y="18476"/>
                  <a:pt x="61172" y="18476"/>
                  <a:pt x="61159" y="18477"/>
                </a:cubicBezTo>
                <a:cubicBezTo>
                  <a:pt x="60654" y="18501"/>
                  <a:pt x="59414" y="18758"/>
                  <a:pt x="57958" y="18784"/>
                </a:cubicBezTo>
                <a:cubicBezTo>
                  <a:pt x="57884" y="18786"/>
                  <a:pt x="57809" y="18786"/>
                  <a:pt x="57734" y="18786"/>
                </a:cubicBezTo>
                <a:cubicBezTo>
                  <a:pt x="56970" y="18786"/>
                  <a:pt x="56155" y="18722"/>
                  <a:pt x="55359" y="18520"/>
                </a:cubicBezTo>
                <a:cubicBezTo>
                  <a:pt x="52955" y="17914"/>
                  <a:pt x="51591" y="17015"/>
                  <a:pt x="51554" y="16291"/>
                </a:cubicBezTo>
                <a:cubicBezTo>
                  <a:pt x="51518" y="15564"/>
                  <a:pt x="52213" y="13594"/>
                  <a:pt x="52178" y="12867"/>
                </a:cubicBezTo>
                <a:cubicBezTo>
                  <a:pt x="52142" y="12143"/>
                  <a:pt x="52357" y="11165"/>
                  <a:pt x="52870" y="10898"/>
                </a:cubicBezTo>
                <a:cubicBezTo>
                  <a:pt x="53304" y="10673"/>
                  <a:pt x="55187" y="9516"/>
                  <a:pt x="56556" y="9115"/>
                </a:cubicBezTo>
                <a:lnTo>
                  <a:pt x="56561" y="9115"/>
                </a:lnTo>
                <a:cubicBezTo>
                  <a:pt x="56816" y="9041"/>
                  <a:pt x="57051" y="8994"/>
                  <a:pt x="57258" y="8983"/>
                </a:cubicBezTo>
                <a:cubicBezTo>
                  <a:pt x="57682" y="8963"/>
                  <a:pt x="58140" y="8940"/>
                  <a:pt x="58576" y="8902"/>
                </a:cubicBezTo>
                <a:cubicBezTo>
                  <a:pt x="59480" y="8822"/>
                  <a:pt x="60314" y="8675"/>
                  <a:pt x="60654" y="8330"/>
                </a:cubicBezTo>
                <a:cubicBezTo>
                  <a:pt x="61155" y="7822"/>
                  <a:pt x="65180" y="3988"/>
                  <a:pt x="65169" y="3747"/>
                </a:cubicBezTo>
                <a:cubicBezTo>
                  <a:pt x="65169" y="3740"/>
                  <a:pt x="65165" y="3737"/>
                  <a:pt x="65158" y="3737"/>
                </a:cubicBezTo>
                <a:cubicBezTo>
                  <a:pt x="65072" y="3737"/>
                  <a:pt x="64515" y="4244"/>
                  <a:pt x="63786" y="4892"/>
                </a:cubicBezTo>
                <a:lnTo>
                  <a:pt x="63783" y="4897"/>
                </a:lnTo>
                <a:cubicBezTo>
                  <a:pt x="63596" y="5069"/>
                  <a:pt x="63404" y="5243"/>
                  <a:pt x="63209" y="5405"/>
                </a:cubicBezTo>
                <a:cubicBezTo>
                  <a:pt x="63185" y="5430"/>
                  <a:pt x="63156" y="5454"/>
                  <a:pt x="63127" y="5474"/>
                </a:cubicBezTo>
                <a:cubicBezTo>
                  <a:pt x="63122" y="5479"/>
                  <a:pt x="63119" y="5483"/>
                  <a:pt x="63116" y="5483"/>
                </a:cubicBezTo>
                <a:cubicBezTo>
                  <a:pt x="62505" y="6016"/>
                  <a:pt x="61839" y="6572"/>
                  <a:pt x="61261" y="6988"/>
                </a:cubicBezTo>
                <a:cubicBezTo>
                  <a:pt x="60795" y="7322"/>
                  <a:pt x="60377" y="7565"/>
                  <a:pt x="60088" y="7633"/>
                </a:cubicBezTo>
                <a:cubicBezTo>
                  <a:pt x="58786" y="7941"/>
                  <a:pt x="56957" y="8274"/>
                  <a:pt x="55917" y="8567"/>
                </a:cubicBezTo>
                <a:cubicBezTo>
                  <a:pt x="55164" y="8779"/>
                  <a:pt x="53713" y="9157"/>
                  <a:pt x="52668" y="9173"/>
                </a:cubicBezTo>
                <a:lnTo>
                  <a:pt x="52665" y="9173"/>
                </a:lnTo>
                <a:cubicBezTo>
                  <a:pt x="52636" y="9174"/>
                  <a:pt x="52607" y="9174"/>
                  <a:pt x="52578" y="9174"/>
                </a:cubicBezTo>
                <a:cubicBezTo>
                  <a:pt x="52226" y="9174"/>
                  <a:pt x="51928" y="9126"/>
                  <a:pt x="51723" y="9018"/>
                </a:cubicBezTo>
                <a:cubicBezTo>
                  <a:pt x="50907" y="8574"/>
                  <a:pt x="49223" y="6478"/>
                  <a:pt x="48936" y="6009"/>
                </a:cubicBezTo>
                <a:cubicBezTo>
                  <a:pt x="48650" y="5539"/>
                  <a:pt x="48112" y="5325"/>
                  <a:pt x="47772" y="3887"/>
                </a:cubicBezTo>
                <a:cubicBezTo>
                  <a:pt x="47438" y="2453"/>
                  <a:pt x="47104" y="1016"/>
                  <a:pt x="47104" y="1016"/>
                </a:cubicBezTo>
                <a:lnTo>
                  <a:pt x="46854" y="1269"/>
                </a:lnTo>
                <a:lnTo>
                  <a:pt x="46695" y="1429"/>
                </a:lnTo>
                <a:lnTo>
                  <a:pt x="46602" y="1524"/>
                </a:lnTo>
                <a:lnTo>
                  <a:pt x="4421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/>
          <p:nvPr/>
        </p:nvSpPr>
        <p:spPr>
          <a:xfrm rot="5400000">
            <a:off x="8006088" y="-408625"/>
            <a:ext cx="1284700" cy="1756550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1832925" y="1052300"/>
            <a:ext cx="5478000" cy="30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720000" y="1413525"/>
            <a:ext cx="4294800" cy="20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720000" y="3508800"/>
            <a:ext cx="4294800" cy="10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3635400" cy="1143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713225" y="3651875"/>
            <a:ext cx="4902900" cy="53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1"/>
          </p:nvPr>
        </p:nvSpPr>
        <p:spPr>
          <a:xfrm>
            <a:off x="713225" y="1447800"/>
            <a:ext cx="7236000" cy="172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713225" y="1239588"/>
            <a:ext cx="3312600" cy="154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1"/>
          </p:nvPr>
        </p:nvSpPr>
        <p:spPr>
          <a:xfrm>
            <a:off x="713225" y="2787613"/>
            <a:ext cx="3312600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>
            <a:spLocks noGrp="1"/>
          </p:cNvSpPr>
          <p:nvPr>
            <p:ph type="pic" idx="2"/>
          </p:nvPr>
        </p:nvSpPr>
        <p:spPr>
          <a:xfrm>
            <a:off x="5471700" y="3"/>
            <a:ext cx="36723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1"/>
          </p:nvPr>
        </p:nvSpPr>
        <p:spPr>
          <a:xfrm>
            <a:off x="720000" y="3053900"/>
            <a:ext cx="23055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2"/>
          </p:nvPr>
        </p:nvSpPr>
        <p:spPr>
          <a:xfrm>
            <a:off x="3419218" y="3053900"/>
            <a:ext cx="23055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3"/>
          </p:nvPr>
        </p:nvSpPr>
        <p:spPr>
          <a:xfrm>
            <a:off x="6118443" y="3053900"/>
            <a:ext cx="23055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4"/>
          </p:nvPr>
        </p:nvSpPr>
        <p:spPr>
          <a:xfrm>
            <a:off x="720000" y="274910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5"/>
          </p:nvPr>
        </p:nvSpPr>
        <p:spPr>
          <a:xfrm>
            <a:off x="3419218" y="274910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6"/>
          </p:nvPr>
        </p:nvSpPr>
        <p:spPr>
          <a:xfrm>
            <a:off x="6118444" y="2749100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0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600"/>
              <a:buFont typeface="Bebas Neue"/>
              <a:buNone/>
              <a:defRPr sz="26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0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5" r:id="rId4"/>
    <p:sldLayoutId id="2147483656" r:id="rId5"/>
    <p:sldLayoutId id="2147483658" r:id="rId6"/>
    <p:sldLayoutId id="2147483660" r:id="rId7"/>
    <p:sldLayoutId id="2147483662" r:id="rId8"/>
    <p:sldLayoutId id="2147483665" r:id="rId9"/>
    <p:sldLayoutId id="2147483667" r:id="rId10"/>
    <p:sldLayoutId id="2147483672" r:id="rId11"/>
    <p:sldLayoutId id="2147483673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>
            <a:spLocks noGrp="1"/>
          </p:cNvSpPr>
          <p:nvPr>
            <p:ph type="ctrTitle"/>
          </p:nvPr>
        </p:nvSpPr>
        <p:spPr>
          <a:xfrm>
            <a:off x="713225" y="1134658"/>
            <a:ext cx="6635347" cy="19074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Penerapan</a:t>
            </a:r>
            <a:r>
              <a:rPr lang="en-US" sz="3200" dirty="0"/>
              <a:t> </a:t>
            </a:r>
            <a:r>
              <a:rPr lang="en-US" sz="3200" dirty="0" err="1"/>
              <a:t>Algoritma</a:t>
            </a:r>
            <a:r>
              <a:rPr lang="en-US" sz="3200" dirty="0"/>
              <a:t> K-Means </a:t>
            </a:r>
            <a:r>
              <a:rPr lang="en-US" sz="3200" dirty="0" err="1"/>
              <a:t>untuk</a:t>
            </a:r>
            <a:r>
              <a:rPr lang="en-US" sz="3200" dirty="0"/>
              <a:t> </a:t>
            </a:r>
            <a:r>
              <a:rPr lang="en-US" sz="3200" dirty="0" err="1"/>
              <a:t>Pengelompokan</a:t>
            </a:r>
            <a:r>
              <a:rPr lang="en-US" sz="3200" dirty="0"/>
              <a:t> Wilayah Rawan </a:t>
            </a:r>
            <a:r>
              <a:rPr lang="en-US" sz="3200" dirty="0" err="1"/>
              <a:t>Gempa</a:t>
            </a:r>
            <a:r>
              <a:rPr lang="en-US" sz="3200" dirty="0"/>
              <a:t> di </a:t>
            </a:r>
            <a:r>
              <a:rPr lang="en-US" sz="3200" dirty="0" err="1"/>
              <a:t>Pulau</a:t>
            </a:r>
            <a:r>
              <a:rPr lang="en-US" sz="3200" dirty="0"/>
              <a:t> Lombok </a:t>
            </a:r>
            <a:r>
              <a:rPr lang="en-US" sz="3200" dirty="0" err="1"/>
              <a:t>Berbasis</a:t>
            </a:r>
            <a:r>
              <a:rPr lang="en-US" sz="3200" dirty="0"/>
              <a:t> SIG</a:t>
            </a:r>
            <a:endParaRPr lang="en-US" sz="3200" b="0" dirty="0"/>
          </a:p>
        </p:txBody>
      </p:sp>
      <p:sp>
        <p:nvSpPr>
          <p:cNvPr id="165" name="Google Shape;165;p31"/>
          <p:cNvSpPr txBox="1">
            <a:spLocks noGrp="1"/>
          </p:cNvSpPr>
          <p:nvPr>
            <p:ph type="subTitle" idx="1"/>
          </p:nvPr>
        </p:nvSpPr>
        <p:spPr>
          <a:xfrm>
            <a:off x="2955233" y="441982"/>
            <a:ext cx="2236883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SEMINAR PROGRESS</a:t>
            </a:r>
            <a:endParaRPr dirty="0"/>
          </a:p>
        </p:txBody>
      </p:sp>
      <p:sp>
        <p:nvSpPr>
          <p:cNvPr id="166" name="Google Shape;166;p31"/>
          <p:cNvSpPr/>
          <p:nvPr/>
        </p:nvSpPr>
        <p:spPr>
          <a:xfrm rot="-2700000" flipH="1">
            <a:off x="7379725" y="-318159"/>
            <a:ext cx="2970300" cy="1836056"/>
          </a:xfrm>
          <a:custGeom>
            <a:avLst/>
            <a:gdLst/>
            <a:ahLst/>
            <a:cxnLst/>
            <a:rect l="l" t="t" r="r" b="b"/>
            <a:pathLst>
              <a:path w="99612" h="61574" extrusionOk="0">
                <a:moveTo>
                  <a:pt x="54880" y="22218"/>
                </a:moveTo>
                <a:cubicBezTo>
                  <a:pt x="55974" y="22218"/>
                  <a:pt x="56449" y="22274"/>
                  <a:pt x="56449" y="22274"/>
                </a:cubicBezTo>
                <a:cubicBezTo>
                  <a:pt x="56449" y="22274"/>
                  <a:pt x="60512" y="23594"/>
                  <a:pt x="62938" y="25044"/>
                </a:cubicBezTo>
                <a:cubicBezTo>
                  <a:pt x="65365" y="26498"/>
                  <a:pt x="67789" y="27948"/>
                  <a:pt x="67789" y="27948"/>
                </a:cubicBezTo>
                <a:cubicBezTo>
                  <a:pt x="67789" y="27948"/>
                  <a:pt x="65681" y="30430"/>
                  <a:pt x="65380" y="30781"/>
                </a:cubicBezTo>
                <a:lnTo>
                  <a:pt x="65382" y="30781"/>
                </a:lnTo>
                <a:cubicBezTo>
                  <a:pt x="65080" y="31136"/>
                  <a:pt x="64205" y="32525"/>
                  <a:pt x="64205" y="32525"/>
                </a:cubicBezTo>
                <a:cubicBezTo>
                  <a:pt x="64205" y="32525"/>
                  <a:pt x="64185" y="32528"/>
                  <a:pt x="64147" y="32540"/>
                </a:cubicBezTo>
                <a:cubicBezTo>
                  <a:pt x="63819" y="32626"/>
                  <a:pt x="62137" y="33093"/>
                  <a:pt x="61006" y="33775"/>
                </a:cubicBezTo>
                <a:cubicBezTo>
                  <a:pt x="60342" y="34176"/>
                  <a:pt x="58610" y="35033"/>
                  <a:pt x="56827" y="35677"/>
                </a:cubicBezTo>
                <a:cubicBezTo>
                  <a:pt x="56643" y="35743"/>
                  <a:pt x="56453" y="35808"/>
                  <a:pt x="56269" y="35869"/>
                </a:cubicBezTo>
                <a:cubicBezTo>
                  <a:pt x="55175" y="36237"/>
                  <a:pt x="54101" y="36495"/>
                  <a:pt x="53282" y="36495"/>
                </a:cubicBezTo>
                <a:cubicBezTo>
                  <a:pt x="53049" y="36495"/>
                  <a:pt x="52836" y="36474"/>
                  <a:pt x="52649" y="36429"/>
                </a:cubicBezTo>
                <a:cubicBezTo>
                  <a:pt x="50631" y="35932"/>
                  <a:pt x="48888" y="34755"/>
                  <a:pt x="47548" y="34532"/>
                </a:cubicBezTo>
                <a:cubicBezTo>
                  <a:pt x="46214" y="34311"/>
                  <a:pt x="45912" y="34666"/>
                  <a:pt x="44874" y="34091"/>
                </a:cubicBezTo>
                <a:cubicBezTo>
                  <a:pt x="43841" y="33513"/>
                  <a:pt x="43459" y="32884"/>
                  <a:pt x="42397" y="31982"/>
                </a:cubicBezTo>
                <a:cubicBezTo>
                  <a:pt x="41333" y="31078"/>
                  <a:pt x="40927" y="30121"/>
                  <a:pt x="40217" y="29520"/>
                </a:cubicBezTo>
                <a:cubicBezTo>
                  <a:pt x="39770" y="29137"/>
                  <a:pt x="39685" y="28323"/>
                  <a:pt x="39682" y="27783"/>
                </a:cubicBezTo>
                <a:cubicBezTo>
                  <a:pt x="39677" y="27475"/>
                  <a:pt x="39705" y="27255"/>
                  <a:pt x="39705" y="27255"/>
                </a:cubicBezTo>
                <a:cubicBezTo>
                  <a:pt x="39705" y="27255"/>
                  <a:pt x="42493" y="25048"/>
                  <a:pt x="43450" y="24642"/>
                </a:cubicBezTo>
                <a:cubicBezTo>
                  <a:pt x="44407" y="24233"/>
                  <a:pt x="46268" y="22768"/>
                  <a:pt x="50527" y="22420"/>
                </a:cubicBezTo>
                <a:cubicBezTo>
                  <a:pt x="52509" y="22261"/>
                  <a:pt x="53928" y="22218"/>
                  <a:pt x="54880" y="22218"/>
                </a:cubicBezTo>
                <a:close/>
                <a:moveTo>
                  <a:pt x="63653" y="33891"/>
                </a:moveTo>
                <a:cubicBezTo>
                  <a:pt x="63653" y="33891"/>
                  <a:pt x="63332" y="34270"/>
                  <a:pt x="62955" y="34868"/>
                </a:cubicBezTo>
                <a:cubicBezTo>
                  <a:pt x="62700" y="35268"/>
                  <a:pt x="62421" y="35767"/>
                  <a:pt x="62203" y="36318"/>
                </a:cubicBezTo>
                <a:cubicBezTo>
                  <a:pt x="61655" y="37679"/>
                  <a:pt x="61731" y="38664"/>
                  <a:pt x="61075" y="38714"/>
                </a:cubicBezTo>
                <a:cubicBezTo>
                  <a:pt x="61021" y="38718"/>
                  <a:pt x="60966" y="38721"/>
                  <a:pt x="60911" y="38721"/>
                </a:cubicBezTo>
                <a:cubicBezTo>
                  <a:pt x="60304" y="38721"/>
                  <a:pt x="59654" y="38446"/>
                  <a:pt x="58703" y="37919"/>
                </a:cubicBezTo>
                <a:cubicBezTo>
                  <a:pt x="58201" y="37638"/>
                  <a:pt x="57618" y="37363"/>
                  <a:pt x="57155" y="37156"/>
                </a:cubicBezTo>
                <a:cubicBezTo>
                  <a:pt x="56665" y="36936"/>
                  <a:pt x="56307" y="36793"/>
                  <a:pt x="56307" y="36793"/>
                </a:cubicBezTo>
                <a:cubicBezTo>
                  <a:pt x="56307" y="36793"/>
                  <a:pt x="57277" y="35934"/>
                  <a:pt x="57970" y="35934"/>
                </a:cubicBezTo>
                <a:cubicBezTo>
                  <a:pt x="58057" y="35934"/>
                  <a:pt x="58140" y="35948"/>
                  <a:pt x="58216" y="35979"/>
                </a:cubicBezTo>
                <a:cubicBezTo>
                  <a:pt x="58522" y="36101"/>
                  <a:pt x="58757" y="36163"/>
                  <a:pt x="58950" y="36163"/>
                </a:cubicBezTo>
                <a:cubicBezTo>
                  <a:pt x="59188" y="36163"/>
                  <a:pt x="59362" y="36068"/>
                  <a:pt x="59529" y="35874"/>
                </a:cubicBezTo>
                <a:cubicBezTo>
                  <a:pt x="59829" y="35520"/>
                  <a:pt x="63325" y="33919"/>
                  <a:pt x="63653" y="33891"/>
                </a:cubicBezTo>
                <a:close/>
                <a:moveTo>
                  <a:pt x="48085" y="36414"/>
                </a:moveTo>
                <a:cubicBezTo>
                  <a:pt x="49381" y="36414"/>
                  <a:pt x="52283" y="37317"/>
                  <a:pt x="52615" y="37649"/>
                </a:cubicBezTo>
                <a:cubicBezTo>
                  <a:pt x="53000" y="38035"/>
                  <a:pt x="52615" y="39192"/>
                  <a:pt x="53000" y="39578"/>
                </a:cubicBezTo>
                <a:cubicBezTo>
                  <a:pt x="53386" y="39964"/>
                  <a:pt x="54158" y="41507"/>
                  <a:pt x="54158" y="41507"/>
                </a:cubicBezTo>
                <a:cubicBezTo>
                  <a:pt x="54158" y="41507"/>
                  <a:pt x="54120" y="41519"/>
                  <a:pt x="54054" y="41538"/>
                </a:cubicBezTo>
                <a:cubicBezTo>
                  <a:pt x="53882" y="41588"/>
                  <a:pt x="53520" y="41679"/>
                  <a:pt x="53188" y="41679"/>
                </a:cubicBezTo>
                <a:cubicBezTo>
                  <a:pt x="52959" y="41679"/>
                  <a:pt x="52744" y="41636"/>
                  <a:pt x="52615" y="41507"/>
                </a:cubicBezTo>
                <a:cubicBezTo>
                  <a:pt x="52229" y="41121"/>
                  <a:pt x="51072" y="40735"/>
                  <a:pt x="50686" y="39578"/>
                </a:cubicBezTo>
                <a:cubicBezTo>
                  <a:pt x="50373" y="38636"/>
                  <a:pt x="48528" y="37186"/>
                  <a:pt x="47850" y="36677"/>
                </a:cubicBezTo>
                <a:cubicBezTo>
                  <a:pt x="47696" y="36561"/>
                  <a:pt x="47600" y="36492"/>
                  <a:pt x="47600" y="36492"/>
                </a:cubicBezTo>
                <a:cubicBezTo>
                  <a:pt x="47707" y="36438"/>
                  <a:pt x="47875" y="36414"/>
                  <a:pt x="48085" y="36414"/>
                </a:cubicBezTo>
                <a:close/>
                <a:moveTo>
                  <a:pt x="55063" y="37489"/>
                </a:moveTo>
                <a:cubicBezTo>
                  <a:pt x="55806" y="37489"/>
                  <a:pt x="57395" y="38023"/>
                  <a:pt x="57395" y="38023"/>
                </a:cubicBezTo>
                <a:cubicBezTo>
                  <a:pt x="57395" y="38023"/>
                  <a:pt x="62218" y="40601"/>
                  <a:pt x="62325" y="41913"/>
                </a:cubicBezTo>
                <a:cubicBezTo>
                  <a:pt x="62357" y="42298"/>
                  <a:pt x="62325" y="42630"/>
                  <a:pt x="62267" y="42934"/>
                </a:cubicBezTo>
                <a:cubicBezTo>
                  <a:pt x="62264" y="42939"/>
                  <a:pt x="62264" y="42942"/>
                  <a:pt x="62264" y="42946"/>
                </a:cubicBezTo>
                <a:cubicBezTo>
                  <a:pt x="62133" y="43668"/>
                  <a:pt x="61852" y="44224"/>
                  <a:pt x="61910" y="44914"/>
                </a:cubicBezTo>
                <a:cubicBezTo>
                  <a:pt x="61980" y="45813"/>
                  <a:pt x="62076" y="46989"/>
                  <a:pt x="61314" y="46989"/>
                </a:cubicBezTo>
                <a:cubicBezTo>
                  <a:pt x="61244" y="46989"/>
                  <a:pt x="61168" y="46980"/>
                  <a:pt x="61084" y="46959"/>
                </a:cubicBezTo>
                <a:cubicBezTo>
                  <a:pt x="60077" y="46707"/>
                  <a:pt x="59587" y="44770"/>
                  <a:pt x="57820" y="43267"/>
                </a:cubicBezTo>
                <a:cubicBezTo>
                  <a:pt x="56385" y="42043"/>
                  <a:pt x="55628" y="41202"/>
                  <a:pt x="55193" y="40593"/>
                </a:cubicBezTo>
                <a:lnTo>
                  <a:pt x="55188" y="40588"/>
                </a:lnTo>
                <a:cubicBezTo>
                  <a:pt x="55088" y="40451"/>
                  <a:pt x="55002" y="40318"/>
                  <a:pt x="54933" y="40202"/>
                </a:cubicBezTo>
                <a:cubicBezTo>
                  <a:pt x="54552" y="39575"/>
                  <a:pt x="53896" y="39624"/>
                  <a:pt x="53842" y="38969"/>
                </a:cubicBezTo>
                <a:cubicBezTo>
                  <a:pt x="53792" y="38316"/>
                  <a:pt x="54419" y="37934"/>
                  <a:pt x="54721" y="37580"/>
                </a:cubicBezTo>
                <a:cubicBezTo>
                  <a:pt x="54776" y="37515"/>
                  <a:pt x="54899" y="37489"/>
                  <a:pt x="55063" y="37489"/>
                </a:cubicBezTo>
                <a:close/>
                <a:moveTo>
                  <a:pt x="38508" y="0"/>
                </a:moveTo>
                <a:lnTo>
                  <a:pt x="38508" y="0"/>
                </a:lnTo>
                <a:cubicBezTo>
                  <a:pt x="38710" y="151"/>
                  <a:pt x="40373" y="1404"/>
                  <a:pt x="41770" y="2512"/>
                </a:cubicBezTo>
                <a:cubicBezTo>
                  <a:pt x="42258" y="2901"/>
                  <a:pt x="42714" y="3272"/>
                  <a:pt x="43066" y="3568"/>
                </a:cubicBezTo>
                <a:cubicBezTo>
                  <a:pt x="43895" y="4274"/>
                  <a:pt x="43997" y="4361"/>
                  <a:pt x="44141" y="4361"/>
                </a:cubicBezTo>
                <a:cubicBezTo>
                  <a:pt x="44188" y="4361"/>
                  <a:pt x="44239" y="4352"/>
                  <a:pt x="44321" y="4352"/>
                </a:cubicBezTo>
                <a:cubicBezTo>
                  <a:pt x="44418" y="4352"/>
                  <a:pt x="44559" y="4365"/>
                  <a:pt x="44787" y="4421"/>
                </a:cubicBezTo>
                <a:cubicBezTo>
                  <a:pt x="45730" y="4654"/>
                  <a:pt x="47874" y="5370"/>
                  <a:pt x="49221" y="5370"/>
                </a:cubicBezTo>
                <a:cubicBezTo>
                  <a:pt x="49310" y="5370"/>
                  <a:pt x="49397" y="5367"/>
                  <a:pt x="49479" y="5360"/>
                </a:cubicBezTo>
                <a:cubicBezTo>
                  <a:pt x="49579" y="5352"/>
                  <a:pt x="49676" y="5348"/>
                  <a:pt x="49770" y="5348"/>
                </a:cubicBezTo>
                <a:cubicBezTo>
                  <a:pt x="50896" y="5348"/>
                  <a:pt x="51550" y="5903"/>
                  <a:pt x="52206" y="6459"/>
                </a:cubicBezTo>
                <a:cubicBezTo>
                  <a:pt x="52913" y="7060"/>
                  <a:pt x="53398" y="9001"/>
                  <a:pt x="55196" y="10834"/>
                </a:cubicBezTo>
                <a:cubicBezTo>
                  <a:pt x="56994" y="12666"/>
                  <a:pt x="57229" y="15615"/>
                  <a:pt x="57612" y="16243"/>
                </a:cubicBezTo>
                <a:cubicBezTo>
                  <a:pt x="57650" y="16309"/>
                  <a:pt x="57673" y="16382"/>
                  <a:pt x="57681" y="16463"/>
                </a:cubicBezTo>
                <a:cubicBezTo>
                  <a:pt x="57754" y="17162"/>
                  <a:pt x="56732" y="18427"/>
                  <a:pt x="56237" y="19650"/>
                </a:cubicBezTo>
                <a:cubicBezTo>
                  <a:pt x="55689" y="21016"/>
                  <a:pt x="54024" y="20819"/>
                  <a:pt x="53371" y="20874"/>
                </a:cubicBezTo>
                <a:cubicBezTo>
                  <a:pt x="52716" y="20928"/>
                  <a:pt x="52388" y="20955"/>
                  <a:pt x="52087" y="21306"/>
                </a:cubicBezTo>
                <a:cubicBezTo>
                  <a:pt x="52009" y="21397"/>
                  <a:pt x="51840" y="21430"/>
                  <a:pt x="51620" y="21430"/>
                </a:cubicBezTo>
                <a:cubicBezTo>
                  <a:pt x="51024" y="21430"/>
                  <a:pt x="50057" y="21187"/>
                  <a:pt x="49537" y="21187"/>
                </a:cubicBezTo>
                <a:cubicBezTo>
                  <a:pt x="49502" y="21187"/>
                  <a:pt x="49470" y="21188"/>
                  <a:pt x="49439" y="21190"/>
                </a:cubicBezTo>
                <a:cubicBezTo>
                  <a:pt x="49370" y="21196"/>
                  <a:pt x="49290" y="21199"/>
                  <a:pt x="49201" y="21199"/>
                </a:cubicBezTo>
                <a:cubicBezTo>
                  <a:pt x="48443" y="21199"/>
                  <a:pt x="47042" y="20984"/>
                  <a:pt x="46411" y="20445"/>
                </a:cubicBezTo>
                <a:cubicBezTo>
                  <a:pt x="45701" y="19844"/>
                  <a:pt x="46527" y="17799"/>
                  <a:pt x="46472" y="17143"/>
                </a:cubicBezTo>
                <a:cubicBezTo>
                  <a:pt x="46465" y="17031"/>
                  <a:pt x="46457" y="16941"/>
                  <a:pt x="46449" y="16860"/>
                </a:cubicBezTo>
                <a:cubicBezTo>
                  <a:pt x="46408" y="16463"/>
                  <a:pt x="46350" y="16329"/>
                  <a:pt x="46013" y="15534"/>
                </a:cubicBezTo>
                <a:cubicBezTo>
                  <a:pt x="45616" y="14604"/>
                  <a:pt x="47951" y="12834"/>
                  <a:pt x="48085" y="12729"/>
                </a:cubicBezTo>
                <a:lnTo>
                  <a:pt x="48085" y="12729"/>
                </a:lnTo>
                <a:cubicBezTo>
                  <a:pt x="47970" y="12787"/>
                  <a:pt x="46500" y="13531"/>
                  <a:pt x="46210" y="13867"/>
                </a:cubicBezTo>
                <a:cubicBezTo>
                  <a:pt x="45944" y="14176"/>
                  <a:pt x="45701" y="14739"/>
                  <a:pt x="45643" y="14873"/>
                </a:cubicBezTo>
                <a:lnTo>
                  <a:pt x="45643" y="14878"/>
                </a:lnTo>
                <a:cubicBezTo>
                  <a:pt x="45636" y="14897"/>
                  <a:pt x="45631" y="14905"/>
                  <a:pt x="45631" y="14905"/>
                </a:cubicBezTo>
                <a:cubicBezTo>
                  <a:pt x="45631" y="14905"/>
                  <a:pt x="44598" y="14330"/>
                  <a:pt x="43914" y="14052"/>
                </a:cubicBezTo>
                <a:cubicBezTo>
                  <a:pt x="43232" y="13779"/>
                  <a:pt x="40863" y="12984"/>
                  <a:pt x="40180" y="12706"/>
                </a:cubicBezTo>
                <a:cubicBezTo>
                  <a:pt x="39497" y="12431"/>
                  <a:pt x="38328" y="10218"/>
                  <a:pt x="37950" y="9589"/>
                </a:cubicBezTo>
                <a:cubicBezTo>
                  <a:pt x="37568" y="8963"/>
                  <a:pt x="35256" y="4862"/>
                  <a:pt x="34879" y="4234"/>
                </a:cubicBezTo>
                <a:cubicBezTo>
                  <a:pt x="34496" y="3605"/>
                  <a:pt x="32150" y="3133"/>
                  <a:pt x="32150" y="3133"/>
                </a:cubicBezTo>
                <a:lnTo>
                  <a:pt x="32150" y="3133"/>
                </a:lnTo>
                <a:cubicBezTo>
                  <a:pt x="32150" y="3133"/>
                  <a:pt x="33539" y="4014"/>
                  <a:pt x="33895" y="4315"/>
                </a:cubicBezTo>
                <a:cubicBezTo>
                  <a:pt x="34073" y="4464"/>
                  <a:pt x="34261" y="4777"/>
                  <a:pt x="34496" y="5128"/>
                </a:cubicBezTo>
                <a:cubicBezTo>
                  <a:pt x="34732" y="5479"/>
                  <a:pt x="35010" y="5873"/>
                  <a:pt x="35364" y="6174"/>
                </a:cubicBezTo>
                <a:cubicBezTo>
                  <a:pt x="36071" y="6776"/>
                  <a:pt x="36205" y="8411"/>
                  <a:pt x="36965" y="9670"/>
                </a:cubicBezTo>
                <a:cubicBezTo>
                  <a:pt x="37725" y="10928"/>
                  <a:pt x="38513" y="12512"/>
                  <a:pt x="39223" y="13115"/>
                </a:cubicBezTo>
                <a:cubicBezTo>
                  <a:pt x="39932" y="13716"/>
                  <a:pt x="40311" y="14345"/>
                  <a:pt x="41321" y="14592"/>
                </a:cubicBezTo>
                <a:cubicBezTo>
                  <a:pt x="42328" y="14844"/>
                  <a:pt x="43667" y="15064"/>
                  <a:pt x="44674" y="15311"/>
                </a:cubicBezTo>
                <a:cubicBezTo>
                  <a:pt x="45686" y="15561"/>
                  <a:pt x="45083" y="16268"/>
                  <a:pt x="45138" y="16923"/>
                </a:cubicBezTo>
                <a:cubicBezTo>
                  <a:pt x="45187" y="17579"/>
                  <a:pt x="45489" y="17225"/>
                  <a:pt x="45543" y="17880"/>
                </a:cubicBezTo>
                <a:cubicBezTo>
                  <a:pt x="45596" y="18536"/>
                  <a:pt x="45295" y="18887"/>
                  <a:pt x="44995" y="19241"/>
                </a:cubicBezTo>
                <a:cubicBezTo>
                  <a:pt x="44949" y="19296"/>
                  <a:pt x="44906" y="19380"/>
                  <a:pt x="44863" y="19485"/>
                </a:cubicBezTo>
                <a:cubicBezTo>
                  <a:pt x="44624" y="20079"/>
                  <a:pt x="44404" y="21367"/>
                  <a:pt x="43896" y="21970"/>
                </a:cubicBezTo>
                <a:cubicBezTo>
                  <a:pt x="43293" y="22675"/>
                  <a:pt x="38589" y="25697"/>
                  <a:pt x="37634" y="26102"/>
                </a:cubicBezTo>
                <a:cubicBezTo>
                  <a:pt x="37571" y="26129"/>
                  <a:pt x="37495" y="26152"/>
                  <a:pt x="37409" y="26172"/>
                </a:cubicBezTo>
                <a:cubicBezTo>
                  <a:pt x="37118" y="26241"/>
                  <a:pt x="36707" y="26273"/>
                  <a:pt x="36238" y="26273"/>
                </a:cubicBezTo>
                <a:cubicBezTo>
                  <a:pt x="36085" y="26273"/>
                  <a:pt x="35925" y="26270"/>
                  <a:pt x="35761" y="26263"/>
                </a:cubicBezTo>
                <a:cubicBezTo>
                  <a:pt x="34354" y="26213"/>
                  <a:pt x="32640" y="25935"/>
                  <a:pt x="31985" y="25569"/>
                </a:cubicBezTo>
                <a:cubicBezTo>
                  <a:pt x="30952" y="24995"/>
                  <a:pt x="28879" y="23844"/>
                  <a:pt x="28475" y="22887"/>
                </a:cubicBezTo>
                <a:cubicBezTo>
                  <a:pt x="28066" y="21932"/>
                  <a:pt x="24960" y="20203"/>
                  <a:pt x="24249" y="19600"/>
                </a:cubicBezTo>
                <a:cubicBezTo>
                  <a:pt x="24015" y="19402"/>
                  <a:pt x="23610" y="19325"/>
                  <a:pt x="23150" y="19325"/>
                </a:cubicBezTo>
                <a:cubicBezTo>
                  <a:pt x="22220" y="19325"/>
                  <a:pt x="21066" y="19639"/>
                  <a:pt x="20645" y="19894"/>
                </a:cubicBezTo>
                <a:cubicBezTo>
                  <a:pt x="20523" y="19967"/>
                  <a:pt x="20322" y="19997"/>
                  <a:pt x="20059" y="19997"/>
                </a:cubicBezTo>
                <a:cubicBezTo>
                  <a:pt x="18969" y="19997"/>
                  <a:pt x="16801" y="19479"/>
                  <a:pt x="14669" y="19385"/>
                </a:cubicBezTo>
                <a:cubicBezTo>
                  <a:pt x="13327" y="19327"/>
                  <a:pt x="12292" y="18902"/>
                  <a:pt x="11151" y="18278"/>
                </a:cubicBezTo>
                <a:cubicBezTo>
                  <a:pt x="10047" y="17672"/>
                  <a:pt x="8835" y="16877"/>
                  <a:pt x="7146" y="16039"/>
                </a:cubicBezTo>
                <a:cubicBezTo>
                  <a:pt x="3851" y="14407"/>
                  <a:pt x="286" y="9458"/>
                  <a:pt x="0" y="9060"/>
                </a:cubicBezTo>
                <a:lnTo>
                  <a:pt x="0" y="9060"/>
                </a:lnTo>
                <a:cubicBezTo>
                  <a:pt x="131" y="9342"/>
                  <a:pt x="1224" y="11613"/>
                  <a:pt x="1887" y="12176"/>
                </a:cubicBezTo>
                <a:cubicBezTo>
                  <a:pt x="2596" y="12779"/>
                  <a:pt x="3684" y="14009"/>
                  <a:pt x="3684" y="14009"/>
                </a:cubicBezTo>
                <a:lnTo>
                  <a:pt x="1667" y="13513"/>
                </a:lnTo>
                <a:lnTo>
                  <a:pt x="1667" y="13513"/>
                </a:lnTo>
                <a:cubicBezTo>
                  <a:pt x="1667" y="13513"/>
                  <a:pt x="3384" y="14365"/>
                  <a:pt x="4391" y="14612"/>
                </a:cubicBezTo>
                <a:cubicBezTo>
                  <a:pt x="5401" y="14859"/>
                  <a:pt x="5479" y="15842"/>
                  <a:pt x="7550" y="16993"/>
                </a:cubicBezTo>
                <a:cubicBezTo>
                  <a:pt x="9623" y="18145"/>
                  <a:pt x="12404" y="19897"/>
                  <a:pt x="13083" y="20175"/>
                </a:cubicBezTo>
                <a:cubicBezTo>
                  <a:pt x="13765" y="20450"/>
                  <a:pt x="14449" y="20723"/>
                  <a:pt x="15128" y="20998"/>
                </a:cubicBezTo>
                <a:cubicBezTo>
                  <a:pt x="15334" y="21080"/>
                  <a:pt x="15895" y="21104"/>
                  <a:pt x="16605" y="21104"/>
                </a:cubicBezTo>
                <a:cubicBezTo>
                  <a:pt x="17581" y="21104"/>
                  <a:pt x="18840" y="21059"/>
                  <a:pt x="19849" y="21059"/>
                </a:cubicBezTo>
                <a:cubicBezTo>
                  <a:pt x="20543" y="21059"/>
                  <a:pt x="21119" y="21080"/>
                  <a:pt x="21405" y="21152"/>
                </a:cubicBezTo>
                <a:cubicBezTo>
                  <a:pt x="22416" y="21399"/>
                  <a:pt x="23777" y="21947"/>
                  <a:pt x="23806" y="22274"/>
                </a:cubicBezTo>
                <a:cubicBezTo>
                  <a:pt x="23824" y="22493"/>
                  <a:pt x="23522" y="22847"/>
                  <a:pt x="22902" y="23336"/>
                </a:cubicBezTo>
                <a:cubicBezTo>
                  <a:pt x="21973" y="24073"/>
                  <a:pt x="17362" y="24114"/>
                  <a:pt x="17034" y="24142"/>
                </a:cubicBezTo>
                <a:cubicBezTo>
                  <a:pt x="17025" y="24143"/>
                  <a:pt x="17015" y="24143"/>
                  <a:pt x="17005" y="24143"/>
                </a:cubicBezTo>
                <a:cubicBezTo>
                  <a:pt x="16727" y="24143"/>
                  <a:pt x="15722" y="23925"/>
                  <a:pt x="14714" y="23925"/>
                </a:cubicBezTo>
                <a:cubicBezTo>
                  <a:pt x="14255" y="23925"/>
                  <a:pt x="13795" y="23971"/>
                  <a:pt x="13403" y="24102"/>
                </a:cubicBezTo>
                <a:cubicBezTo>
                  <a:pt x="13133" y="24194"/>
                  <a:pt x="12830" y="24230"/>
                  <a:pt x="12516" y="24230"/>
                </a:cubicBezTo>
                <a:cubicBezTo>
                  <a:pt x="11359" y="24230"/>
                  <a:pt x="10058" y="23739"/>
                  <a:pt x="9762" y="23739"/>
                </a:cubicBezTo>
                <a:cubicBezTo>
                  <a:pt x="9756" y="23739"/>
                  <a:pt x="9751" y="23739"/>
                  <a:pt x="9745" y="23740"/>
                </a:cubicBezTo>
                <a:cubicBezTo>
                  <a:pt x="9423" y="23767"/>
                  <a:pt x="11713" y="24540"/>
                  <a:pt x="12100" y="24540"/>
                </a:cubicBezTo>
                <a:cubicBezTo>
                  <a:pt x="12107" y="24540"/>
                  <a:pt x="12113" y="24540"/>
                  <a:pt x="12118" y="24539"/>
                </a:cubicBezTo>
                <a:cubicBezTo>
                  <a:pt x="12147" y="24537"/>
                  <a:pt x="12193" y="24536"/>
                  <a:pt x="12252" y="24536"/>
                </a:cubicBezTo>
                <a:cubicBezTo>
                  <a:pt x="12788" y="24536"/>
                  <a:pt x="14424" y="24631"/>
                  <a:pt x="14960" y="24631"/>
                </a:cubicBezTo>
                <a:cubicBezTo>
                  <a:pt x="15018" y="24631"/>
                  <a:pt x="15064" y="24630"/>
                  <a:pt x="15093" y="24627"/>
                </a:cubicBezTo>
                <a:cubicBezTo>
                  <a:pt x="15104" y="24626"/>
                  <a:pt x="15114" y="24626"/>
                  <a:pt x="15123" y="24626"/>
                </a:cubicBezTo>
                <a:cubicBezTo>
                  <a:pt x="15379" y="24626"/>
                  <a:pt x="14781" y="24984"/>
                  <a:pt x="14464" y="25010"/>
                </a:cubicBezTo>
                <a:cubicBezTo>
                  <a:pt x="14136" y="25033"/>
                  <a:pt x="13890" y="26043"/>
                  <a:pt x="13588" y="26399"/>
                </a:cubicBezTo>
                <a:cubicBezTo>
                  <a:pt x="13287" y="26753"/>
                  <a:pt x="12434" y="28470"/>
                  <a:pt x="11860" y="29505"/>
                </a:cubicBezTo>
                <a:cubicBezTo>
                  <a:pt x="11285" y="30543"/>
                  <a:pt x="12126" y="32780"/>
                  <a:pt x="12126" y="32780"/>
                </a:cubicBezTo>
                <a:cubicBezTo>
                  <a:pt x="12126" y="32780"/>
                  <a:pt x="11996" y="31144"/>
                  <a:pt x="12269" y="30462"/>
                </a:cubicBezTo>
                <a:cubicBezTo>
                  <a:pt x="12544" y="29778"/>
                  <a:pt x="13118" y="28745"/>
                  <a:pt x="13446" y="28717"/>
                </a:cubicBezTo>
                <a:cubicBezTo>
                  <a:pt x="13774" y="28690"/>
                  <a:pt x="13666" y="27382"/>
                  <a:pt x="14896" y="26291"/>
                </a:cubicBezTo>
                <a:cubicBezTo>
                  <a:pt x="16131" y="25202"/>
                  <a:pt x="17112" y="25126"/>
                  <a:pt x="18423" y="25018"/>
                </a:cubicBezTo>
                <a:cubicBezTo>
                  <a:pt x="18645" y="25000"/>
                  <a:pt x="18982" y="24992"/>
                  <a:pt x="19393" y="24992"/>
                </a:cubicBezTo>
                <a:cubicBezTo>
                  <a:pt x="21407" y="24992"/>
                  <a:pt x="25198" y="25186"/>
                  <a:pt x="26034" y="25390"/>
                </a:cubicBezTo>
                <a:cubicBezTo>
                  <a:pt x="27046" y="25639"/>
                  <a:pt x="27728" y="25912"/>
                  <a:pt x="28736" y="26164"/>
                </a:cubicBezTo>
                <a:cubicBezTo>
                  <a:pt x="29746" y="26410"/>
                  <a:pt x="33127" y="27455"/>
                  <a:pt x="35500" y="28255"/>
                </a:cubicBezTo>
                <a:cubicBezTo>
                  <a:pt x="37872" y="29050"/>
                  <a:pt x="41796" y="32690"/>
                  <a:pt x="41796" y="32690"/>
                </a:cubicBezTo>
                <a:cubicBezTo>
                  <a:pt x="41796" y="32690"/>
                  <a:pt x="41730" y="32699"/>
                  <a:pt x="41623" y="32699"/>
                </a:cubicBezTo>
                <a:cubicBezTo>
                  <a:pt x="41578" y="32700"/>
                  <a:pt x="41527" y="32701"/>
                  <a:pt x="41470" y="32701"/>
                </a:cubicBezTo>
                <a:cubicBezTo>
                  <a:pt x="41122" y="32701"/>
                  <a:pt x="40563" y="32670"/>
                  <a:pt x="40129" y="32493"/>
                </a:cubicBezTo>
                <a:cubicBezTo>
                  <a:pt x="39523" y="32252"/>
                  <a:pt x="37255" y="30831"/>
                  <a:pt x="36765" y="30526"/>
                </a:cubicBezTo>
                <a:cubicBezTo>
                  <a:pt x="36730" y="30507"/>
                  <a:pt x="36703" y="30488"/>
                  <a:pt x="36687" y="30480"/>
                </a:cubicBezTo>
                <a:lnTo>
                  <a:pt x="36687" y="30480"/>
                </a:lnTo>
                <a:cubicBezTo>
                  <a:pt x="36699" y="30492"/>
                  <a:pt x="36715" y="30507"/>
                  <a:pt x="36738" y="30526"/>
                </a:cubicBezTo>
                <a:cubicBezTo>
                  <a:pt x="36857" y="30627"/>
                  <a:pt x="37119" y="30851"/>
                  <a:pt x="37377" y="31071"/>
                </a:cubicBezTo>
                <a:cubicBezTo>
                  <a:pt x="37609" y="31271"/>
                  <a:pt x="38305" y="31858"/>
                  <a:pt x="38752" y="32240"/>
                </a:cubicBezTo>
                <a:cubicBezTo>
                  <a:pt x="38955" y="32414"/>
                  <a:pt x="39106" y="32541"/>
                  <a:pt x="39141" y="32571"/>
                </a:cubicBezTo>
                <a:cubicBezTo>
                  <a:pt x="39047" y="32550"/>
                  <a:pt x="38285" y="32371"/>
                  <a:pt x="37683" y="32371"/>
                </a:cubicBezTo>
                <a:cubicBezTo>
                  <a:pt x="37613" y="32371"/>
                  <a:pt x="37546" y="32374"/>
                  <a:pt x="37482" y="32379"/>
                </a:cubicBezTo>
                <a:cubicBezTo>
                  <a:pt x="36826" y="32432"/>
                  <a:pt x="33551" y="32699"/>
                  <a:pt x="33551" y="32699"/>
                </a:cubicBezTo>
                <a:cubicBezTo>
                  <a:pt x="33551" y="32699"/>
                  <a:pt x="35869" y="32838"/>
                  <a:pt x="37864" y="33007"/>
                </a:cubicBezTo>
                <a:cubicBezTo>
                  <a:pt x="39832" y="33175"/>
                  <a:pt x="42518" y="34251"/>
                  <a:pt x="42898" y="34251"/>
                </a:cubicBezTo>
                <a:cubicBezTo>
                  <a:pt x="42903" y="34251"/>
                  <a:pt x="42907" y="34250"/>
                  <a:pt x="42911" y="34250"/>
                </a:cubicBezTo>
                <a:cubicBezTo>
                  <a:pt x="42915" y="34250"/>
                  <a:pt x="42920" y="34250"/>
                  <a:pt x="42925" y="34250"/>
                </a:cubicBezTo>
                <a:cubicBezTo>
                  <a:pt x="43259" y="34250"/>
                  <a:pt x="43982" y="35156"/>
                  <a:pt x="44654" y="35427"/>
                </a:cubicBezTo>
                <a:cubicBezTo>
                  <a:pt x="45333" y="35700"/>
                  <a:pt x="47841" y="38134"/>
                  <a:pt x="48219" y="38763"/>
                </a:cubicBezTo>
                <a:cubicBezTo>
                  <a:pt x="48587" y="39369"/>
                  <a:pt x="47101" y="43479"/>
                  <a:pt x="47255" y="43479"/>
                </a:cubicBezTo>
                <a:cubicBezTo>
                  <a:pt x="47262" y="43479"/>
                  <a:pt x="47270" y="43472"/>
                  <a:pt x="47282" y="43459"/>
                </a:cubicBezTo>
                <a:cubicBezTo>
                  <a:pt x="47583" y="43105"/>
                  <a:pt x="48601" y="39393"/>
                  <a:pt x="48929" y="39366"/>
                </a:cubicBezTo>
                <a:cubicBezTo>
                  <a:pt x="48940" y="39365"/>
                  <a:pt x="48951" y="39365"/>
                  <a:pt x="48962" y="39365"/>
                </a:cubicBezTo>
                <a:cubicBezTo>
                  <a:pt x="49259" y="39365"/>
                  <a:pt x="49297" y="39676"/>
                  <a:pt x="49636" y="39972"/>
                </a:cubicBezTo>
                <a:cubicBezTo>
                  <a:pt x="49989" y="40270"/>
                  <a:pt x="51527" y="43085"/>
                  <a:pt x="51862" y="43085"/>
                </a:cubicBezTo>
                <a:cubicBezTo>
                  <a:pt x="51863" y="43085"/>
                  <a:pt x="51865" y="43085"/>
                  <a:pt x="51866" y="43085"/>
                </a:cubicBezTo>
                <a:cubicBezTo>
                  <a:pt x="51871" y="43084"/>
                  <a:pt x="51876" y="43084"/>
                  <a:pt x="51881" y="43084"/>
                </a:cubicBezTo>
                <a:cubicBezTo>
                  <a:pt x="52165" y="43084"/>
                  <a:pt x="51259" y="43801"/>
                  <a:pt x="50962" y="44149"/>
                </a:cubicBezTo>
                <a:cubicBezTo>
                  <a:pt x="50663" y="44505"/>
                  <a:pt x="50442" y="45840"/>
                  <a:pt x="50495" y="46496"/>
                </a:cubicBezTo>
                <a:cubicBezTo>
                  <a:pt x="50542" y="47102"/>
                  <a:pt x="49752" y="47772"/>
                  <a:pt x="49631" y="47876"/>
                </a:cubicBezTo>
                <a:cubicBezTo>
                  <a:pt x="49767" y="47792"/>
                  <a:pt x="50875" y="47105"/>
                  <a:pt x="50846" y="46797"/>
                </a:cubicBezTo>
                <a:cubicBezTo>
                  <a:pt x="50823" y="46469"/>
                  <a:pt x="51618" y="44095"/>
                  <a:pt x="52247" y="43714"/>
                </a:cubicBezTo>
                <a:cubicBezTo>
                  <a:pt x="52637" y="43479"/>
                  <a:pt x="53289" y="43348"/>
                  <a:pt x="53890" y="43348"/>
                </a:cubicBezTo>
                <a:cubicBezTo>
                  <a:pt x="54259" y="43348"/>
                  <a:pt x="54608" y="43398"/>
                  <a:pt x="54866" y="43502"/>
                </a:cubicBezTo>
                <a:cubicBezTo>
                  <a:pt x="55550" y="43779"/>
                  <a:pt x="57648" y="45257"/>
                  <a:pt x="58004" y="45558"/>
                </a:cubicBezTo>
                <a:cubicBezTo>
                  <a:pt x="58355" y="45858"/>
                  <a:pt x="58737" y="46487"/>
                  <a:pt x="59118" y="47116"/>
                </a:cubicBezTo>
                <a:cubicBezTo>
                  <a:pt x="59497" y="47746"/>
                  <a:pt x="60693" y="50289"/>
                  <a:pt x="61075" y="50916"/>
                </a:cubicBezTo>
                <a:cubicBezTo>
                  <a:pt x="61453" y="51542"/>
                  <a:pt x="59701" y="54324"/>
                  <a:pt x="59478" y="55658"/>
                </a:cubicBezTo>
                <a:cubicBezTo>
                  <a:pt x="59257" y="56998"/>
                  <a:pt x="60176" y="60220"/>
                  <a:pt x="60176" y="60220"/>
                </a:cubicBezTo>
                <a:cubicBezTo>
                  <a:pt x="60176" y="60220"/>
                  <a:pt x="59964" y="57599"/>
                  <a:pt x="59860" y="56287"/>
                </a:cubicBezTo>
                <a:cubicBezTo>
                  <a:pt x="59751" y="54979"/>
                  <a:pt x="61261" y="53209"/>
                  <a:pt x="61589" y="53181"/>
                </a:cubicBezTo>
                <a:cubicBezTo>
                  <a:pt x="61602" y="53180"/>
                  <a:pt x="61615" y="53180"/>
                  <a:pt x="61628" y="53180"/>
                </a:cubicBezTo>
                <a:cubicBezTo>
                  <a:pt x="61940" y="53180"/>
                  <a:pt x="62283" y="53481"/>
                  <a:pt x="62648" y="54085"/>
                </a:cubicBezTo>
                <a:cubicBezTo>
                  <a:pt x="63031" y="54713"/>
                  <a:pt x="63517" y="56655"/>
                  <a:pt x="63895" y="57282"/>
                </a:cubicBezTo>
                <a:cubicBezTo>
                  <a:pt x="64277" y="57912"/>
                  <a:pt x="64354" y="58892"/>
                  <a:pt x="65119" y="60150"/>
                </a:cubicBezTo>
                <a:cubicBezTo>
                  <a:pt x="65600" y="60948"/>
                  <a:pt x="65786" y="61372"/>
                  <a:pt x="65859" y="61574"/>
                </a:cubicBezTo>
                <a:cubicBezTo>
                  <a:pt x="65743" y="61157"/>
                  <a:pt x="65438" y="60061"/>
                  <a:pt x="65420" y="59794"/>
                </a:cubicBezTo>
                <a:cubicBezTo>
                  <a:pt x="65392" y="59471"/>
                  <a:pt x="64249" y="57584"/>
                  <a:pt x="64196" y="56928"/>
                </a:cubicBezTo>
                <a:cubicBezTo>
                  <a:pt x="64147" y="56272"/>
                  <a:pt x="62517" y="52449"/>
                  <a:pt x="62355" y="50481"/>
                </a:cubicBezTo>
                <a:cubicBezTo>
                  <a:pt x="62198" y="48517"/>
                  <a:pt x="64042" y="42760"/>
                  <a:pt x="63961" y="41777"/>
                </a:cubicBezTo>
                <a:cubicBezTo>
                  <a:pt x="63883" y="40797"/>
                  <a:pt x="62845" y="40222"/>
                  <a:pt x="62741" y="38911"/>
                </a:cubicBezTo>
                <a:cubicBezTo>
                  <a:pt x="62633" y="37598"/>
                  <a:pt x="64089" y="35176"/>
                  <a:pt x="66352" y="34662"/>
                </a:cubicBezTo>
                <a:cubicBezTo>
                  <a:pt x="66662" y="34593"/>
                  <a:pt x="67011" y="34563"/>
                  <a:pt x="67384" y="34563"/>
                </a:cubicBezTo>
                <a:cubicBezTo>
                  <a:pt x="69386" y="34563"/>
                  <a:pt x="72060" y="35430"/>
                  <a:pt x="72827" y="35692"/>
                </a:cubicBezTo>
                <a:cubicBezTo>
                  <a:pt x="72874" y="35709"/>
                  <a:pt x="72915" y="35727"/>
                  <a:pt x="72962" y="35743"/>
                </a:cubicBezTo>
                <a:cubicBezTo>
                  <a:pt x="72996" y="35755"/>
                  <a:pt x="73020" y="35762"/>
                  <a:pt x="73031" y="35767"/>
                </a:cubicBezTo>
                <a:cubicBezTo>
                  <a:pt x="72869" y="35681"/>
                  <a:pt x="70241" y="34328"/>
                  <a:pt x="68922" y="33795"/>
                </a:cubicBezTo>
                <a:cubicBezTo>
                  <a:pt x="67602" y="33267"/>
                  <a:pt x="65678" y="32783"/>
                  <a:pt x="65519" y="32455"/>
                </a:cubicBezTo>
                <a:cubicBezTo>
                  <a:pt x="65516" y="32444"/>
                  <a:pt x="65513" y="32432"/>
                  <a:pt x="65513" y="32421"/>
                </a:cubicBezTo>
                <a:cubicBezTo>
                  <a:pt x="65484" y="32093"/>
                  <a:pt x="66693" y="30677"/>
                  <a:pt x="67321" y="30295"/>
                </a:cubicBezTo>
                <a:cubicBezTo>
                  <a:pt x="67950" y="29917"/>
                  <a:pt x="69205" y="29154"/>
                  <a:pt x="70188" y="29076"/>
                </a:cubicBezTo>
                <a:cubicBezTo>
                  <a:pt x="70294" y="29067"/>
                  <a:pt x="70392" y="29063"/>
                  <a:pt x="70484" y="29063"/>
                </a:cubicBezTo>
                <a:cubicBezTo>
                  <a:pt x="71252" y="29063"/>
                  <a:pt x="71602" y="29361"/>
                  <a:pt x="72233" y="29897"/>
                </a:cubicBezTo>
                <a:cubicBezTo>
                  <a:pt x="72707" y="30300"/>
                  <a:pt x="73525" y="30894"/>
                  <a:pt x="74687" y="31680"/>
                </a:cubicBezTo>
                <a:cubicBezTo>
                  <a:pt x="76364" y="32815"/>
                  <a:pt x="78672" y="34204"/>
                  <a:pt x="78841" y="34303"/>
                </a:cubicBezTo>
                <a:cubicBezTo>
                  <a:pt x="78622" y="34114"/>
                  <a:pt x="74968" y="30985"/>
                  <a:pt x="75261" y="30642"/>
                </a:cubicBezTo>
                <a:cubicBezTo>
                  <a:pt x="75563" y="30291"/>
                  <a:pt x="77854" y="30106"/>
                  <a:pt x="80149" y="29917"/>
                </a:cubicBezTo>
                <a:cubicBezTo>
                  <a:pt x="82442" y="29732"/>
                  <a:pt x="85639" y="28485"/>
                  <a:pt x="86619" y="28405"/>
                </a:cubicBezTo>
                <a:cubicBezTo>
                  <a:pt x="86652" y="28403"/>
                  <a:pt x="86686" y="28402"/>
                  <a:pt x="86721" y="28402"/>
                </a:cubicBezTo>
                <a:cubicBezTo>
                  <a:pt x="87761" y="28402"/>
                  <a:pt x="90083" y="29487"/>
                  <a:pt x="92403" y="30576"/>
                </a:cubicBezTo>
                <a:cubicBezTo>
                  <a:pt x="94799" y="31704"/>
                  <a:pt x="97150" y="32171"/>
                  <a:pt x="97150" y="32171"/>
                </a:cubicBezTo>
                <a:cubicBezTo>
                  <a:pt x="97150" y="32171"/>
                  <a:pt x="94093" y="31098"/>
                  <a:pt x="94067" y="30773"/>
                </a:cubicBezTo>
                <a:cubicBezTo>
                  <a:pt x="94040" y="30445"/>
                  <a:pt x="99611" y="29995"/>
                  <a:pt x="99612" y="29995"/>
                </a:cubicBezTo>
                <a:lnTo>
                  <a:pt x="99612" y="29995"/>
                </a:lnTo>
                <a:lnTo>
                  <a:pt x="93719" y="30144"/>
                </a:lnTo>
                <a:lnTo>
                  <a:pt x="93684" y="30144"/>
                </a:lnTo>
                <a:cubicBezTo>
                  <a:pt x="93684" y="30144"/>
                  <a:pt x="88916" y="28220"/>
                  <a:pt x="87878" y="27644"/>
                </a:cubicBezTo>
                <a:cubicBezTo>
                  <a:pt x="87585" y="27481"/>
                  <a:pt x="86983" y="27423"/>
                  <a:pt x="86271" y="27423"/>
                </a:cubicBezTo>
                <a:cubicBezTo>
                  <a:pt x="84719" y="27423"/>
                  <a:pt x="82642" y="27699"/>
                  <a:pt x="82094" y="27776"/>
                </a:cubicBezTo>
                <a:cubicBezTo>
                  <a:pt x="82007" y="27788"/>
                  <a:pt x="81955" y="27795"/>
                  <a:pt x="81955" y="27795"/>
                </a:cubicBezTo>
                <a:lnTo>
                  <a:pt x="82010" y="27730"/>
                </a:lnTo>
                <a:lnTo>
                  <a:pt x="84634" y="24639"/>
                </a:lnTo>
                <a:lnTo>
                  <a:pt x="84634" y="24639"/>
                </a:lnTo>
                <a:cubicBezTo>
                  <a:pt x="84295" y="24952"/>
                  <a:pt x="81543" y="27518"/>
                  <a:pt x="80644" y="27899"/>
                </a:cubicBezTo>
                <a:cubicBezTo>
                  <a:pt x="79692" y="28308"/>
                  <a:pt x="74803" y="29033"/>
                  <a:pt x="74174" y="29412"/>
                </a:cubicBezTo>
                <a:cubicBezTo>
                  <a:pt x="74086" y="29465"/>
                  <a:pt x="73979" y="29487"/>
                  <a:pt x="73856" y="29487"/>
                </a:cubicBezTo>
                <a:cubicBezTo>
                  <a:pt x="73773" y="29487"/>
                  <a:pt x="73683" y="29477"/>
                  <a:pt x="73587" y="29458"/>
                </a:cubicBezTo>
                <a:cubicBezTo>
                  <a:pt x="72801" y="29300"/>
                  <a:pt x="71647" y="28551"/>
                  <a:pt x="71119" y="28339"/>
                </a:cubicBezTo>
                <a:cubicBezTo>
                  <a:pt x="70435" y="28066"/>
                  <a:pt x="69046" y="27190"/>
                  <a:pt x="69347" y="26834"/>
                </a:cubicBezTo>
                <a:cubicBezTo>
                  <a:pt x="69649" y="26480"/>
                  <a:pt x="71546" y="21382"/>
                  <a:pt x="72175" y="21001"/>
                </a:cubicBezTo>
                <a:cubicBezTo>
                  <a:pt x="72804" y="20622"/>
                  <a:pt x="78268" y="18860"/>
                  <a:pt x="78568" y="18504"/>
                </a:cubicBezTo>
                <a:cubicBezTo>
                  <a:pt x="78854" y="18177"/>
                  <a:pt x="79568" y="16066"/>
                  <a:pt x="79652" y="15807"/>
                </a:cubicBezTo>
                <a:lnTo>
                  <a:pt x="79652" y="15807"/>
                </a:lnTo>
                <a:lnTo>
                  <a:pt x="78541" y="18177"/>
                </a:lnTo>
                <a:cubicBezTo>
                  <a:pt x="78541" y="18177"/>
                  <a:pt x="77912" y="18559"/>
                  <a:pt x="77256" y="18612"/>
                </a:cubicBezTo>
                <a:cubicBezTo>
                  <a:pt x="76601" y="18667"/>
                  <a:pt x="72094" y="20018"/>
                  <a:pt x="72094" y="20018"/>
                </a:cubicBezTo>
                <a:lnTo>
                  <a:pt x="72534" y="17355"/>
                </a:lnTo>
                <a:lnTo>
                  <a:pt x="72534" y="17355"/>
                </a:lnTo>
                <a:cubicBezTo>
                  <a:pt x="72476" y="17498"/>
                  <a:pt x="71789" y="19200"/>
                  <a:pt x="71195" y="20519"/>
                </a:cubicBezTo>
                <a:cubicBezTo>
                  <a:pt x="71195" y="20523"/>
                  <a:pt x="71195" y="20526"/>
                  <a:pt x="71192" y="20531"/>
                </a:cubicBezTo>
                <a:cubicBezTo>
                  <a:pt x="70963" y="21048"/>
                  <a:pt x="70748" y="21506"/>
                  <a:pt x="70589" y="21788"/>
                </a:cubicBezTo>
                <a:cubicBezTo>
                  <a:pt x="70014" y="22826"/>
                  <a:pt x="68860" y="24897"/>
                  <a:pt x="68233" y="25276"/>
                </a:cubicBezTo>
                <a:cubicBezTo>
                  <a:pt x="68020" y="25405"/>
                  <a:pt x="67725" y="25465"/>
                  <a:pt x="67388" y="25465"/>
                </a:cubicBezTo>
                <a:cubicBezTo>
                  <a:pt x="66733" y="25465"/>
                  <a:pt x="65917" y="25239"/>
                  <a:pt x="65231" y="24859"/>
                </a:cubicBezTo>
                <a:cubicBezTo>
                  <a:pt x="64196" y="24284"/>
                  <a:pt x="61441" y="22857"/>
                  <a:pt x="60762" y="22582"/>
                </a:cubicBezTo>
                <a:cubicBezTo>
                  <a:pt x="60080" y="22309"/>
                  <a:pt x="58964" y="20750"/>
                  <a:pt x="58584" y="20120"/>
                </a:cubicBezTo>
                <a:cubicBezTo>
                  <a:pt x="58575" y="20109"/>
                  <a:pt x="58567" y="20094"/>
                  <a:pt x="58560" y="20082"/>
                </a:cubicBezTo>
                <a:lnTo>
                  <a:pt x="58560" y="20079"/>
                </a:lnTo>
                <a:cubicBezTo>
                  <a:pt x="58201" y="19435"/>
                  <a:pt x="58105" y="18168"/>
                  <a:pt x="58372" y="17501"/>
                </a:cubicBezTo>
                <a:cubicBezTo>
                  <a:pt x="58648" y="16819"/>
                  <a:pt x="58567" y="15839"/>
                  <a:pt x="58815" y="14827"/>
                </a:cubicBezTo>
                <a:cubicBezTo>
                  <a:pt x="59065" y="13817"/>
                  <a:pt x="63032" y="9870"/>
                  <a:pt x="63032" y="9870"/>
                </a:cubicBezTo>
                <a:lnTo>
                  <a:pt x="63032" y="9870"/>
                </a:lnTo>
                <a:cubicBezTo>
                  <a:pt x="63032" y="9870"/>
                  <a:pt x="62989" y="9901"/>
                  <a:pt x="62911" y="9954"/>
                </a:cubicBezTo>
                <a:cubicBezTo>
                  <a:pt x="62445" y="10271"/>
                  <a:pt x="60713" y="11468"/>
                  <a:pt x="59915" y="12100"/>
                </a:cubicBezTo>
                <a:cubicBezTo>
                  <a:pt x="58984" y="12837"/>
                  <a:pt x="58355" y="13214"/>
                  <a:pt x="58027" y="13243"/>
                </a:cubicBezTo>
                <a:cubicBezTo>
                  <a:pt x="58026" y="13243"/>
                  <a:pt x="58024" y="13243"/>
                  <a:pt x="58022" y="13243"/>
                </a:cubicBezTo>
                <a:cubicBezTo>
                  <a:pt x="57961" y="13243"/>
                  <a:pt x="57870" y="13182"/>
                  <a:pt x="57761" y="13069"/>
                </a:cubicBezTo>
                <a:cubicBezTo>
                  <a:pt x="57284" y="12567"/>
                  <a:pt x="56411" y="11082"/>
                  <a:pt x="55770" y="9797"/>
                </a:cubicBezTo>
                <a:cubicBezTo>
                  <a:pt x="54984" y="8211"/>
                  <a:pt x="52479" y="5775"/>
                  <a:pt x="52098" y="5148"/>
                </a:cubicBezTo>
                <a:cubicBezTo>
                  <a:pt x="51739" y="4549"/>
                  <a:pt x="52658" y="1482"/>
                  <a:pt x="52749" y="1166"/>
                </a:cubicBezTo>
                <a:lnTo>
                  <a:pt x="52749" y="1166"/>
                </a:lnTo>
                <a:cubicBezTo>
                  <a:pt x="52606" y="1477"/>
                  <a:pt x="51350" y="4237"/>
                  <a:pt x="51063" y="4572"/>
                </a:cubicBezTo>
                <a:cubicBezTo>
                  <a:pt x="51032" y="4607"/>
                  <a:pt x="50997" y="4630"/>
                  <a:pt x="50959" y="4646"/>
                </a:cubicBezTo>
                <a:cubicBezTo>
                  <a:pt x="50907" y="4669"/>
                  <a:pt x="50845" y="4680"/>
                  <a:pt x="50774" y="4680"/>
                </a:cubicBezTo>
                <a:cubicBezTo>
                  <a:pt x="50317" y="4680"/>
                  <a:pt x="49503" y="4229"/>
                  <a:pt x="48691" y="3774"/>
                </a:cubicBezTo>
                <a:cubicBezTo>
                  <a:pt x="47653" y="3199"/>
                  <a:pt x="44677" y="3110"/>
                  <a:pt x="43995" y="2837"/>
                </a:cubicBezTo>
                <a:cubicBezTo>
                  <a:pt x="43343" y="2570"/>
                  <a:pt x="38844" y="174"/>
                  <a:pt x="385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71438" dist="38100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1"/>
          <p:cNvSpPr/>
          <p:nvPr/>
        </p:nvSpPr>
        <p:spPr>
          <a:xfrm rot="-7200044">
            <a:off x="342604" y="3697361"/>
            <a:ext cx="1284672" cy="1756511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1"/>
          <p:cNvSpPr/>
          <p:nvPr/>
        </p:nvSpPr>
        <p:spPr>
          <a:xfrm>
            <a:off x="6884788" y="3504875"/>
            <a:ext cx="1284700" cy="1756550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31"/>
          <p:cNvCxnSpPr/>
          <p:nvPr/>
        </p:nvCxnSpPr>
        <p:spPr>
          <a:xfrm>
            <a:off x="814570" y="3239525"/>
            <a:ext cx="621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15DCE2B-504C-4ED3-B492-EF3F82AC51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5" y="175000"/>
            <a:ext cx="520321" cy="504882"/>
          </a:xfrm>
          <a:prstGeom prst="rect">
            <a:avLst/>
          </a:prstGeom>
        </p:spPr>
      </p:pic>
      <p:sp>
        <p:nvSpPr>
          <p:cNvPr id="10" name="Google Shape;165;p31">
            <a:extLst>
              <a:ext uri="{FF2B5EF4-FFF2-40B4-BE49-F238E27FC236}">
                <a16:creationId xmlns:a16="http://schemas.microsoft.com/office/drawing/2014/main" id="{1F801900-F2F1-4588-BA00-B70C1741EB07}"/>
              </a:ext>
            </a:extLst>
          </p:cNvPr>
          <p:cNvSpPr txBox="1">
            <a:spLocks/>
          </p:cNvSpPr>
          <p:nvPr/>
        </p:nvSpPr>
        <p:spPr>
          <a:xfrm>
            <a:off x="718350" y="3239525"/>
            <a:ext cx="313948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  <a:defRPr sz="16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dirty="0"/>
              <a:t>Oleh : Rifqi Thanthawi 21.18.074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>
            <a:spLocks noGrp="1"/>
          </p:cNvSpPr>
          <p:nvPr>
            <p:ph type="title"/>
          </p:nvPr>
        </p:nvSpPr>
        <p:spPr>
          <a:xfrm>
            <a:off x="1832925" y="1052300"/>
            <a:ext cx="5478000" cy="30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 err="1"/>
              <a:t>Terimakasih</a:t>
            </a:r>
            <a:endParaRPr b="0" dirty="0"/>
          </a:p>
        </p:txBody>
      </p:sp>
      <p:sp>
        <p:nvSpPr>
          <p:cNvPr id="292" name="Google Shape;292;p41"/>
          <p:cNvSpPr/>
          <p:nvPr/>
        </p:nvSpPr>
        <p:spPr>
          <a:xfrm>
            <a:off x="-13716" y="-89175"/>
            <a:ext cx="1912825" cy="1692175"/>
          </a:xfrm>
          <a:custGeom>
            <a:avLst/>
            <a:gdLst/>
            <a:ahLst/>
            <a:cxnLst/>
            <a:rect l="l" t="t" r="r" b="b"/>
            <a:pathLst>
              <a:path w="76513" h="67687" extrusionOk="0">
                <a:moveTo>
                  <a:pt x="20478" y="1"/>
                </a:moveTo>
                <a:lnTo>
                  <a:pt x="20478" y="29"/>
                </a:lnTo>
                <a:cubicBezTo>
                  <a:pt x="20503" y="532"/>
                  <a:pt x="20833" y="7473"/>
                  <a:pt x="20833" y="8156"/>
                </a:cubicBezTo>
                <a:lnTo>
                  <a:pt x="20833" y="15249"/>
                </a:lnTo>
                <a:cubicBezTo>
                  <a:pt x="20833" y="15259"/>
                  <a:pt x="20830" y="15264"/>
                  <a:pt x="20823" y="15264"/>
                </a:cubicBezTo>
                <a:cubicBezTo>
                  <a:pt x="20612" y="15264"/>
                  <a:pt x="16847" y="9624"/>
                  <a:pt x="16587" y="9243"/>
                </a:cubicBezTo>
                <a:lnTo>
                  <a:pt x="16587" y="9243"/>
                </a:lnTo>
                <a:cubicBezTo>
                  <a:pt x="16669" y="9405"/>
                  <a:pt x="17172" y="10417"/>
                  <a:pt x="17808" y="11721"/>
                </a:cubicBezTo>
                <a:cubicBezTo>
                  <a:pt x="18985" y="14137"/>
                  <a:pt x="20609" y="17548"/>
                  <a:pt x="20833" y="18442"/>
                </a:cubicBezTo>
                <a:cubicBezTo>
                  <a:pt x="21187" y="19861"/>
                  <a:pt x="20833" y="23051"/>
                  <a:pt x="21897" y="24470"/>
                </a:cubicBezTo>
                <a:cubicBezTo>
                  <a:pt x="22960" y="25889"/>
                  <a:pt x="25798" y="29081"/>
                  <a:pt x="26152" y="30144"/>
                </a:cubicBezTo>
                <a:cubicBezTo>
                  <a:pt x="26308" y="30609"/>
                  <a:pt x="26464" y="30939"/>
                  <a:pt x="26500" y="31252"/>
                </a:cubicBezTo>
                <a:cubicBezTo>
                  <a:pt x="26546" y="31656"/>
                  <a:pt x="26397" y="32028"/>
                  <a:pt x="25798" y="32628"/>
                </a:cubicBezTo>
                <a:cubicBezTo>
                  <a:pt x="24733" y="33691"/>
                  <a:pt x="22606" y="34045"/>
                  <a:pt x="21897" y="34401"/>
                </a:cubicBezTo>
                <a:cubicBezTo>
                  <a:pt x="21439" y="34631"/>
                  <a:pt x="20538" y="34858"/>
                  <a:pt x="19953" y="34997"/>
                </a:cubicBezTo>
                <a:cubicBezTo>
                  <a:pt x="20975" y="34783"/>
                  <a:pt x="23227" y="34298"/>
                  <a:pt x="24801" y="33826"/>
                </a:cubicBezTo>
                <a:cubicBezTo>
                  <a:pt x="25369" y="33656"/>
                  <a:pt x="25851" y="33489"/>
                  <a:pt x="26152" y="33336"/>
                </a:cubicBezTo>
                <a:cubicBezTo>
                  <a:pt x="27571" y="32628"/>
                  <a:pt x="27571" y="32628"/>
                  <a:pt x="28280" y="32628"/>
                </a:cubicBezTo>
                <a:cubicBezTo>
                  <a:pt x="28989" y="32628"/>
                  <a:pt x="29699" y="32628"/>
                  <a:pt x="30053" y="33336"/>
                </a:cubicBezTo>
                <a:cubicBezTo>
                  <a:pt x="30408" y="34045"/>
                  <a:pt x="32891" y="39721"/>
                  <a:pt x="32535" y="42202"/>
                </a:cubicBezTo>
                <a:cubicBezTo>
                  <a:pt x="32206" y="44519"/>
                  <a:pt x="32490" y="45600"/>
                  <a:pt x="31093" y="46597"/>
                </a:cubicBezTo>
                <a:cubicBezTo>
                  <a:pt x="30994" y="46671"/>
                  <a:pt x="30883" y="46742"/>
                  <a:pt x="30764" y="46812"/>
                </a:cubicBezTo>
                <a:cubicBezTo>
                  <a:pt x="28990" y="47877"/>
                  <a:pt x="29699" y="47877"/>
                  <a:pt x="28634" y="48231"/>
                </a:cubicBezTo>
                <a:cubicBezTo>
                  <a:pt x="28519" y="48269"/>
                  <a:pt x="28371" y="48287"/>
                  <a:pt x="28197" y="48287"/>
                </a:cubicBezTo>
                <a:cubicBezTo>
                  <a:pt x="26765" y="48287"/>
                  <a:pt x="23594" y="47091"/>
                  <a:pt x="22960" y="46458"/>
                </a:cubicBezTo>
                <a:cubicBezTo>
                  <a:pt x="22252" y="45749"/>
                  <a:pt x="21541" y="44684"/>
                  <a:pt x="21541" y="43621"/>
                </a:cubicBezTo>
                <a:cubicBezTo>
                  <a:pt x="21541" y="42557"/>
                  <a:pt x="22252" y="42557"/>
                  <a:pt x="21187" y="41848"/>
                </a:cubicBezTo>
                <a:cubicBezTo>
                  <a:pt x="20280" y="41245"/>
                  <a:pt x="17836" y="39616"/>
                  <a:pt x="17127" y="39141"/>
                </a:cubicBezTo>
                <a:lnTo>
                  <a:pt x="17127" y="39141"/>
                </a:lnTo>
                <a:cubicBezTo>
                  <a:pt x="17829" y="39646"/>
                  <a:pt x="20177" y="41404"/>
                  <a:pt x="20478" y="42911"/>
                </a:cubicBezTo>
                <a:cubicBezTo>
                  <a:pt x="20656" y="43799"/>
                  <a:pt x="20922" y="44507"/>
                  <a:pt x="21276" y="45174"/>
                </a:cubicBezTo>
                <a:cubicBezTo>
                  <a:pt x="21276" y="45178"/>
                  <a:pt x="21280" y="45181"/>
                  <a:pt x="21283" y="45184"/>
                </a:cubicBezTo>
                <a:cubicBezTo>
                  <a:pt x="21634" y="45845"/>
                  <a:pt x="22078" y="46461"/>
                  <a:pt x="22606" y="47168"/>
                </a:cubicBezTo>
                <a:cubicBezTo>
                  <a:pt x="23671" y="48585"/>
                  <a:pt x="25444" y="48941"/>
                  <a:pt x="25089" y="50004"/>
                </a:cubicBezTo>
                <a:cubicBezTo>
                  <a:pt x="25078" y="50032"/>
                  <a:pt x="25068" y="50065"/>
                  <a:pt x="25053" y="50097"/>
                </a:cubicBezTo>
                <a:cubicBezTo>
                  <a:pt x="24634" y="51168"/>
                  <a:pt x="22940" y="52852"/>
                  <a:pt x="22252" y="53196"/>
                </a:cubicBezTo>
                <a:cubicBezTo>
                  <a:pt x="21543" y="53551"/>
                  <a:pt x="18705" y="54970"/>
                  <a:pt x="17286" y="54970"/>
                </a:cubicBezTo>
                <a:cubicBezTo>
                  <a:pt x="15869" y="54970"/>
                  <a:pt x="11966" y="54615"/>
                  <a:pt x="9130" y="54615"/>
                </a:cubicBezTo>
                <a:cubicBezTo>
                  <a:pt x="6292" y="54615"/>
                  <a:pt x="3810" y="54970"/>
                  <a:pt x="3102" y="55324"/>
                </a:cubicBezTo>
                <a:cubicBezTo>
                  <a:pt x="2481" y="55637"/>
                  <a:pt x="1044" y="55945"/>
                  <a:pt x="696" y="56019"/>
                </a:cubicBezTo>
                <a:cubicBezTo>
                  <a:pt x="983" y="55970"/>
                  <a:pt x="2030" y="55802"/>
                  <a:pt x="2849" y="55802"/>
                </a:cubicBezTo>
                <a:cubicBezTo>
                  <a:pt x="3570" y="55802"/>
                  <a:pt x="4114" y="55932"/>
                  <a:pt x="3810" y="56388"/>
                </a:cubicBezTo>
                <a:cubicBezTo>
                  <a:pt x="3102" y="57451"/>
                  <a:pt x="2037" y="59581"/>
                  <a:pt x="1329" y="61354"/>
                </a:cubicBezTo>
                <a:cubicBezTo>
                  <a:pt x="771" y="62743"/>
                  <a:pt x="214" y="66102"/>
                  <a:pt x="1" y="67311"/>
                </a:cubicBezTo>
                <a:cubicBezTo>
                  <a:pt x="481" y="65417"/>
                  <a:pt x="2729" y="57917"/>
                  <a:pt x="4845" y="56271"/>
                </a:cubicBezTo>
                <a:cubicBezTo>
                  <a:pt x="4973" y="56168"/>
                  <a:pt x="5102" y="56087"/>
                  <a:pt x="5229" y="56034"/>
                </a:cubicBezTo>
                <a:cubicBezTo>
                  <a:pt x="5851" y="55768"/>
                  <a:pt x="6783" y="55679"/>
                  <a:pt x="7875" y="55679"/>
                </a:cubicBezTo>
                <a:cubicBezTo>
                  <a:pt x="10056" y="55679"/>
                  <a:pt x="12876" y="56032"/>
                  <a:pt x="15146" y="56032"/>
                </a:cubicBezTo>
                <a:cubicBezTo>
                  <a:pt x="16049" y="56032"/>
                  <a:pt x="16864" y="55977"/>
                  <a:pt x="17518" y="55821"/>
                </a:cubicBezTo>
                <a:cubicBezTo>
                  <a:pt x="17687" y="55782"/>
                  <a:pt x="17847" y="55736"/>
                  <a:pt x="17996" y="55678"/>
                </a:cubicBezTo>
                <a:cubicBezTo>
                  <a:pt x="18227" y="55594"/>
                  <a:pt x="18468" y="55498"/>
                  <a:pt x="18723" y="55395"/>
                </a:cubicBezTo>
                <a:cubicBezTo>
                  <a:pt x="21606" y="54228"/>
                  <a:pt x="25826" y="52104"/>
                  <a:pt x="26152" y="51777"/>
                </a:cubicBezTo>
                <a:cubicBezTo>
                  <a:pt x="26247" y="51682"/>
                  <a:pt x="26495" y="51638"/>
                  <a:pt x="26827" y="51638"/>
                </a:cubicBezTo>
                <a:cubicBezTo>
                  <a:pt x="27735" y="51638"/>
                  <a:pt x="29275" y="51968"/>
                  <a:pt x="30053" y="52488"/>
                </a:cubicBezTo>
                <a:cubicBezTo>
                  <a:pt x="31118" y="53196"/>
                  <a:pt x="33600" y="54970"/>
                  <a:pt x="34310" y="55324"/>
                </a:cubicBezTo>
                <a:cubicBezTo>
                  <a:pt x="35019" y="55678"/>
                  <a:pt x="36792" y="56388"/>
                  <a:pt x="36792" y="57097"/>
                </a:cubicBezTo>
                <a:cubicBezTo>
                  <a:pt x="36792" y="57122"/>
                  <a:pt x="36792" y="57147"/>
                  <a:pt x="36789" y="57168"/>
                </a:cubicBezTo>
                <a:cubicBezTo>
                  <a:pt x="36767" y="57832"/>
                  <a:pt x="36413" y="58187"/>
                  <a:pt x="35727" y="58870"/>
                </a:cubicBezTo>
                <a:cubicBezTo>
                  <a:pt x="35019" y="59581"/>
                  <a:pt x="33600" y="59935"/>
                  <a:pt x="32537" y="60289"/>
                </a:cubicBezTo>
                <a:cubicBezTo>
                  <a:pt x="32182" y="60407"/>
                  <a:pt x="31827" y="60447"/>
                  <a:pt x="31512" y="60447"/>
                </a:cubicBezTo>
                <a:cubicBezTo>
                  <a:pt x="30881" y="60447"/>
                  <a:pt x="30408" y="60289"/>
                  <a:pt x="30408" y="60289"/>
                </a:cubicBezTo>
                <a:cubicBezTo>
                  <a:pt x="30408" y="60289"/>
                  <a:pt x="25444" y="57097"/>
                  <a:pt x="24379" y="56743"/>
                </a:cubicBezTo>
                <a:cubicBezTo>
                  <a:pt x="24025" y="56625"/>
                  <a:pt x="23789" y="56585"/>
                  <a:pt x="23618" y="56585"/>
                </a:cubicBezTo>
                <a:cubicBezTo>
                  <a:pt x="23277" y="56585"/>
                  <a:pt x="23198" y="56743"/>
                  <a:pt x="22960" y="56743"/>
                </a:cubicBezTo>
                <a:cubicBezTo>
                  <a:pt x="22630" y="56743"/>
                  <a:pt x="17973" y="58905"/>
                  <a:pt x="16778" y="58905"/>
                </a:cubicBezTo>
                <a:cubicBezTo>
                  <a:pt x="16692" y="58905"/>
                  <a:pt x="16625" y="58894"/>
                  <a:pt x="16578" y="58870"/>
                </a:cubicBezTo>
                <a:lnTo>
                  <a:pt x="13031" y="57097"/>
                </a:lnTo>
                <a:lnTo>
                  <a:pt x="13031" y="57097"/>
                </a:lnTo>
                <a:cubicBezTo>
                  <a:pt x="13031" y="57097"/>
                  <a:pt x="15159" y="59225"/>
                  <a:pt x="16578" y="59225"/>
                </a:cubicBezTo>
                <a:cubicBezTo>
                  <a:pt x="17692" y="59225"/>
                  <a:pt x="20766" y="57917"/>
                  <a:pt x="22382" y="57526"/>
                </a:cubicBezTo>
                <a:cubicBezTo>
                  <a:pt x="22671" y="57453"/>
                  <a:pt x="22912" y="57411"/>
                  <a:pt x="23088" y="57411"/>
                </a:cubicBezTo>
                <a:cubicBezTo>
                  <a:pt x="23184" y="57411"/>
                  <a:pt x="23262" y="57424"/>
                  <a:pt x="23316" y="57451"/>
                </a:cubicBezTo>
                <a:cubicBezTo>
                  <a:pt x="24025" y="57806"/>
                  <a:pt x="28990" y="60644"/>
                  <a:pt x="28280" y="61352"/>
                </a:cubicBezTo>
                <a:cubicBezTo>
                  <a:pt x="27571" y="62062"/>
                  <a:pt x="23316" y="65255"/>
                  <a:pt x="23671" y="65255"/>
                </a:cubicBezTo>
                <a:cubicBezTo>
                  <a:pt x="24025" y="65255"/>
                  <a:pt x="28634" y="61708"/>
                  <a:pt x="29699" y="61708"/>
                </a:cubicBezTo>
                <a:cubicBezTo>
                  <a:pt x="30681" y="61708"/>
                  <a:pt x="35286" y="59895"/>
                  <a:pt x="37943" y="59895"/>
                </a:cubicBezTo>
                <a:cubicBezTo>
                  <a:pt x="38165" y="59895"/>
                  <a:pt x="38374" y="59907"/>
                  <a:pt x="38565" y="59935"/>
                </a:cubicBezTo>
                <a:cubicBezTo>
                  <a:pt x="41047" y="60289"/>
                  <a:pt x="43529" y="60644"/>
                  <a:pt x="45658" y="62771"/>
                </a:cubicBezTo>
                <a:cubicBezTo>
                  <a:pt x="47786" y="64899"/>
                  <a:pt x="49559" y="65253"/>
                  <a:pt x="49559" y="65609"/>
                </a:cubicBezTo>
                <a:cubicBezTo>
                  <a:pt x="49559" y="65628"/>
                  <a:pt x="49566" y="65636"/>
                  <a:pt x="49579" y="65636"/>
                </a:cubicBezTo>
                <a:cubicBezTo>
                  <a:pt x="49816" y="65636"/>
                  <a:pt x="52115" y="62753"/>
                  <a:pt x="53460" y="62417"/>
                </a:cubicBezTo>
                <a:cubicBezTo>
                  <a:pt x="54177" y="62236"/>
                  <a:pt x="54985" y="61966"/>
                  <a:pt x="55609" y="61743"/>
                </a:cubicBezTo>
                <a:cubicBezTo>
                  <a:pt x="56218" y="61526"/>
                  <a:pt x="56652" y="61352"/>
                  <a:pt x="56652" y="61352"/>
                </a:cubicBezTo>
                <a:lnTo>
                  <a:pt x="56652" y="61352"/>
                </a:lnTo>
                <a:cubicBezTo>
                  <a:pt x="56652" y="61352"/>
                  <a:pt x="53460" y="61352"/>
                  <a:pt x="52041" y="62062"/>
                </a:cubicBezTo>
                <a:cubicBezTo>
                  <a:pt x="50622" y="62771"/>
                  <a:pt x="50268" y="63480"/>
                  <a:pt x="49559" y="63480"/>
                </a:cubicBezTo>
                <a:cubicBezTo>
                  <a:pt x="48849" y="63480"/>
                  <a:pt x="46012" y="61707"/>
                  <a:pt x="45658" y="61352"/>
                </a:cubicBezTo>
                <a:cubicBezTo>
                  <a:pt x="45498" y="61193"/>
                  <a:pt x="45339" y="60958"/>
                  <a:pt x="45279" y="60721"/>
                </a:cubicBezTo>
                <a:cubicBezTo>
                  <a:pt x="45200" y="60430"/>
                  <a:pt x="45267" y="60129"/>
                  <a:pt x="45658" y="59933"/>
                </a:cubicBezTo>
                <a:cubicBezTo>
                  <a:pt x="46147" y="59689"/>
                  <a:pt x="50012" y="59276"/>
                  <a:pt x="52828" y="59276"/>
                </a:cubicBezTo>
                <a:cubicBezTo>
                  <a:pt x="54094" y="59276"/>
                  <a:pt x="55147" y="59359"/>
                  <a:pt x="55587" y="59579"/>
                </a:cubicBezTo>
                <a:cubicBezTo>
                  <a:pt x="57006" y="60288"/>
                  <a:pt x="59134" y="60998"/>
                  <a:pt x="60553" y="62061"/>
                </a:cubicBezTo>
                <a:cubicBezTo>
                  <a:pt x="61112" y="62483"/>
                  <a:pt x="62230" y="63458"/>
                  <a:pt x="63372" y="64483"/>
                </a:cubicBezTo>
                <a:cubicBezTo>
                  <a:pt x="64954" y="65899"/>
                  <a:pt x="66585" y="67409"/>
                  <a:pt x="66886" y="67687"/>
                </a:cubicBezTo>
                <a:cubicBezTo>
                  <a:pt x="66245" y="66958"/>
                  <a:pt x="58702" y="58501"/>
                  <a:pt x="57006" y="58160"/>
                </a:cubicBezTo>
                <a:cubicBezTo>
                  <a:pt x="56652" y="58089"/>
                  <a:pt x="56224" y="58061"/>
                  <a:pt x="55756" y="58061"/>
                </a:cubicBezTo>
                <a:cubicBezTo>
                  <a:pt x="53884" y="58061"/>
                  <a:pt x="51363" y="58514"/>
                  <a:pt x="50268" y="58514"/>
                </a:cubicBezTo>
                <a:cubicBezTo>
                  <a:pt x="49235" y="58514"/>
                  <a:pt x="46703" y="59265"/>
                  <a:pt x="45400" y="59265"/>
                </a:cubicBezTo>
                <a:cubicBezTo>
                  <a:pt x="44975" y="59265"/>
                  <a:pt x="44681" y="59185"/>
                  <a:pt x="44612" y="58973"/>
                </a:cubicBezTo>
                <a:cubicBezTo>
                  <a:pt x="44597" y="58942"/>
                  <a:pt x="44594" y="58908"/>
                  <a:pt x="44594" y="58870"/>
                </a:cubicBezTo>
                <a:cubicBezTo>
                  <a:pt x="44594" y="57806"/>
                  <a:pt x="50622" y="52486"/>
                  <a:pt x="51687" y="52132"/>
                </a:cubicBezTo>
                <a:cubicBezTo>
                  <a:pt x="51882" y="52067"/>
                  <a:pt x="52041" y="52037"/>
                  <a:pt x="52176" y="52037"/>
                </a:cubicBezTo>
                <a:cubicBezTo>
                  <a:pt x="52775" y="52037"/>
                  <a:pt x="52881" y="52616"/>
                  <a:pt x="53460" y="53196"/>
                </a:cubicBezTo>
                <a:cubicBezTo>
                  <a:pt x="54168" y="53905"/>
                  <a:pt x="55233" y="54970"/>
                  <a:pt x="57006" y="54970"/>
                </a:cubicBezTo>
                <a:cubicBezTo>
                  <a:pt x="58779" y="54970"/>
                  <a:pt x="60553" y="52842"/>
                  <a:pt x="60553" y="52842"/>
                </a:cubicBezTo>
                <a:lnTo>
                  <a:pt x="60553" y="52842"/>
                </a:lnTo>
                <a:cubicBezTo>
                  <a:pt x="60552" y="52842"/>
                  <a:pt x="58031" y="53962"/>
                  <a:pt x="56724" y="53962"/>
                </a:cubicBezTo>
                <a:cubicBezTo>
                  <a:pt x="56560" y="53962"/>
                  <a:pt x="56416" y="53944"/>
                  <a:pt x="56298" y="53905"/>
                </a:cubicBezTo>
                <a:cubicBezTo>
                  <a:pt x="55233" y="53551"/>
                  <a:pt x="53814" y="51777"/>
                  <a:pt x="54168" y="51423"/>
                </a:cubicBezTo>
                <a:cubicBezTo>
                  <a:pt x="54240" y="51352"/>
                  <a:pt x="54438" y="51324"/>
                  <a:pt x="54722" y="51324"/>
                </a:cubicBezTo>
                <a:cubicBezTo>
                  <a:pt x="55857" y="51324"/>
                  <a:pt x="58353" y="51777"/>
                  <a:pt x="59488" y="51777"/>
                </a:cubicBezTo>
                <a:cubicBezTo>
                  <a:pt x="60808" y="51777"/>
                  <a:pt x="63972" y="52392"/>
                  <a:pt x="64975" y="52762"/>
                </a:cubicBezTo>
                <a:cubicBezTo>
                  <a:pt x="65050" y="52792"/>
                  <a:pt x="65113" y="52817"/>
                  <a:pt x="65162" y="52842"/>
                </a:cubicBezTo>
                <a:cubicBezTo>
                  <a:pt x="65848" y="53185"/>
                  <a:pt x="68189" y="57165"/>
                  <a:pt x="68348" y="57436"/>
                </a:cubicBezTo>
                <a:cubicBezTo>
                  <a:pt x="68224" y="57125"/>
                  <a:pt x="66195" y="52122"/>
                  <a:pt x="65162" y="51777"/>
                </a:cubicBezTo>
                <a:cubicBezTo>
                  <a:pt x="64099" y="51423"/>
                  <a:pt x="53106" y="50358"/>
                  <a:pt x="52395" y="50004"/>
                </a:cubicBezTo>
                <a:cubicBezTo>
                  <a:pt x="51687" y="49650"/>
                  <a:pt x="51332" y="48939"/>
                  <a:pt x="50622" y="48585"/>
                </a:cubicBezTo>
                <a:cubicBezTo>
                  <a:pt x="50569" y="48557"/>
                  <a:pt x="50509" y="48529"/>
                  <a:pt x="50445" y="48497"/>
                </a:cubicBezTo>
                <a:cubicBezTo>
                  <a:pt x="49705" y="48122"/>
                  <a:pt x="48494" y="47439"/>
                  <a:pt x="48494" y="46458"/>
                </a:cubicBezTo>
                <a:cubicBezTo>
                  <a:pt x="48494" y="45393"/>
                  <a:pt x="50976" y="42911"/>
                  <a:pt x="50622" y="42557"/>
                </a:cubicBezTo>
                <a:cubicBezTo>
                  <a:pt x="50268" y="42202"/>
                  <a:pt x="50268" y="39365"/>
                  <a:pt x="50268" y="39365"/>
                </a:cubicBezTo>
                <a:cubicBezTo>
                  <a:pt x="50268" y="39365"/>
                  <a:pt x="50109" y="40646"/>
                  <a:pt x="49786" y="41808"/>
                </a:cubicBezTo>
                <a:cubicBezTo>
                  <a:pt x="49630" y="42376"/>
                  <a:pt x="49438" y="42919"/>
                  <a:pt x="49205" y="43265"/>
                </a:cubicBezTo>
                <a:cubicBezTo>
                  <a:pt x="48494" y="44330"/>
                  <a:pt x="48494" y="45039"/>
                  <a:pt x="47431" y="45039"/>
                </a:cubicBezTo>
                <a:cubicBezTo>
                  <a:pt x="46367" y="45039"/>
                  <a:pt x="41756" y="44330"/>
                  <a:pt x="41756" y="44330"/>
                </a:cubicBezTo>
                <a:cubicBezTo>
                  <a:pt x="41756" y="44330"/>
                  <a:pt x="39628" y="44330"/>
                  <a:pt x="39628" y="43621"/>
                </a:cubicBezTo>
                <a:cubicBezTo>
                  <a:pt x="39628" y="43510"/>
                  <a:pt x="39678" y="43333"/>
                  <a:pt x="39774" y="43106"/>
                </a:cubicBezTo>
                <a:cubicBezTo>
                  <a:pt x="39777" y="43106"/>
                  <a:pt x="39777" y="43105"/>
                  <a:pt x="39777" y="43103"/>
                </a:cubicBezTo>
                <a:cubicBezTo>
                  <a:pt x="40305" y="41851"/>
                  <a:pt x="42196" y="39088"/>
                  <a:pt x="44594" y="37591"/>
                </a:cubicBezTo>
                <a:cubicBezTo>
                  <a:pt x="47431" y="35818"/>
                  <a:pt x="53106" y="32628"/>
                  <a:pt x="54524" y="32272"/>
                </a:cubicBezTo>
                <a:cubicBezTo>
                  <a:pt x="55900" y="31929"/>
                  <a:pt x="59268" y="30255"/>
                  <a:pt x="59478" y="30147"/>
                </a:cubicBezTo>
                <a:lnTo>
                  <a:pt x="59478" y="30147"/>
                </a:lnTo>
                <a:lnTo>
                  <a:pt x="56652" y="30854"/>
                </a:lnTo>
                <a:cubicBezTo>
                  <a:pt x="56652" y="30854"/>
                  <a:pt x="58780" y="25535"/>
                  <a:pt x="60199" y="25535"/>
                </a:cubicBezTo>
                <a:lnTo>
                  <a:pt x="68709" y="25535"/>
                </a:lnTo>
                <a:cubicBezTo>
                  <a:pt x="70010" y="25535"/>
                  <a:pt x="73611" y="25152"/>
                  <a:pt x="75429" y="24949"/>
                </a:cubicBezTo>
                <a:cubicBezTo>
                  <a:pt x="75438" y="24949"/>
                  <a:pt x="75444" y="24949"/>
                  <a:pt x="75454" y="24945"/>
                </a:cubicBezTo>
                <a:cubicBezTo>
                  <a:pt x="76097" y="24876"/>
                  <a:pt x="76512" y="24826"/>
                  <a:pt x="76512" y="24826"/>
                </a:cubicBezTo>
                <a:lnTo>
                  <a:pt x="76510" y="24824"/>
                </a:lnTo>
                <a:lnTo>
                  <a:pt x="65517" y="24824"/>
                </a:lnTo>
                <a:cubicBezTo>
                  <a:pt x="64334" y="24824"/>
                  <a:pt x="62522" y="24509"/>
                  <a:pt x="61235" y="24509"/>
                </a:cubicBezTo>
                <a:cubicBezTo>
                  <a:pt x="60592" y="24509"/>
                  <a:pt x="60079" y="24588"/>
                  <a:pt x="59843" y="24824"/>
                </a:cubicBezTo>
                <a:cubicBezTo>
                  <a:pt x="59780" y="24889"/>
                  <a:pt x="59705" y="24967"/>
                  <a:pt x="59619" y="25059"/>
                </a:cubicBezTo>
                <a:cubicBezTo>
                  <a:pt x="59414" y="25275"/>
                  <a:pt x="59147" y="25566"/>
                  <a:pt x="58854" y="25896"/>
                </a:cubicBezTo>
                <a:cubicBezTo>
                  <a:pt x="57857" y="27020"/>
                  <a:pt x="56548" y="28581"/>
                  <a:pt x="56296" y="29081"/>
                </a:cubicBezTo>
                <a:cubicBezTo>
                  <a:pt x="55942" y="29790"/>
                  <a:pt x="55942" y="30498"/>
                  <a:pt x="54168" y="31209"/>
                </a:cubicBezTo>
                <a:cubicBezTo>
                  <a:pt x="52395" y="31917"/>
                  <a:pt x="49203" y="34045"/>
                  <a:pt x="48494" y="34401"/>
                </a:cubicBezTo>
                <a:cubicBezTo>
                  <a:pt x="47786" y="34755"/>
                  <a:pt x="43175" y="36172"/>
                  <a:pt x="42110" y="37237"/>
                </a:cubicBezTo>
                <a:cubicBezTo>
                  <a:pt x="41047" y="38302"/>
                  <a:pt x="40693" y="39719"/>
                  <a:pt x="39628" y="40784"/>
                </a:cubicBezTo>
                <a:cubicBezTo>
                  <a:pt x="38663" y="41749"/>
                  <a:pt x="34790" y="45911"/>
                  <a:pt x="34072" y="46688"/>
                </a:cubicBezTo>
                <a:cubicBezTo>
                  <a:pt x="34010" y="46752"/>
                  <a:pt x="33976" y="46795"/>
                  <a:pt x="33961" y="46809"/>
                </a:cubicBezTo>
                <a:cubicBezTo>
                  <a:pt x="34124" y="46702"/>
                  <a:pt x="36750" y="44999"/>
                  <a:pt x="39047" y="44999"/>
                </a:cubicBezTo>
                <a:cubicBezTo>
                  <a:pt x="39244" y="44999"/>
                  <a:pt x="39438" y="45012"/>
                  <a:pt x="39628" y="45039"/>
                </a:cubicBezTo>
                <a:cubicBezTo>
                  <a:pt x="42110" y="45395"/>
                  <a:pt x="45657" y="47522"/>
                  <a:pt x="46721" y="49295"/>
                </a:cubicBezTo>
                <a:cubicBezTo>
                  <a:pt x="47761" y="51026"/>
                  <a:pt x="47786" y="51743"/>
                  <a:pt x="46796" y="53094"/>
                </a:cubicBezTo>
                <a:cubicBezTo>
                  <a:pt x="46774" y="53125"/>
                  <a:pt x="46746" y="53161"/>
                  <a:pt x="46721" y="53196"/>
                </a:cubicBezTo>
                <a:cubicBezTo>
                  <a:pt x="45657" y="54615"/>
                  <a:pt x="44594" y="56388"/>
                  <a:pt x="43175" y="57097"/>
                </a:cubicBezTo>
                <a:cubicBezTo>
                  <a:pt x="42938" y="57215"/>
                  <a:pt x="42653" y="57264"/>
                  <a:pt x="42336" y="57264"/>
                </a:cubicBezTo>
                <a:cubicBezTo>
                  <a:pt x="40752" y="57264"/>
                  <a:pt x="38386" y="56032"/>
                  <a:pt x="37501" y="56032"/>
                </a:cubicBezTo>
                <a:cubicBezTo>
                  <a:pt x="36494" y="56032"/>
                  <a:pt x="31681" y="52544"/>
                  <a:pt x="31163" y="50665"/>
                </a:cubicBezTo>
                <a:cubicBezTo>
                  <a:pt x="31131" y="50557"/>
                  <a:pt x="31116" y="50454"/>
                  <a:pt x="31116" y="50358"/>
                </a:cubicBezTo>
                <a:cubicBezTo>
                  <a:pt x="31116" y="48585"/>
                  <a:pt x="34308" y="44684"/>
                  <a:pt x="34663" y="43621"/>
                </a:cubicBezTo>
                <a:cubicBezTo>
                  <a:pt x="35019" y="42557"/>
                  <a:pt x="34308" y="40784"/>
                  <a:pt x="34308" y="40784"/>
                </a:cubicBezTo>
                <a:cubicBezTo>
                  <a:pt x="34308" y="40784"/>
                  <a:pt x="32855" y="38358"/>
                  <a:pt x="32351" y="36315"/>
                </a:cubicBezTo>
                <a:cubicBezTo>
                  <a:pt x="32245" y="35889"/>
                  <a:pt x="32181" y="35479"/>
                  <a:pt x="32181" y="35109"/>
                </a:cubicBezTo>
                <a:cubicBezTo>
                  <a:pt x="32181" y="32982"/>
                  <a:pt x="32889" y="31917"/>
                  <a:pt x="32181" y="31209"/>
                </a:cubicBezTo>
                <a:cubicBezTo>
                  <a:pt x="31472" y="30498"/>
                  <a:pt x="26507" y="26954"/>
                  <a:pt x="25088" y="25889"/>
                </a:cubicBezTo>
                <a:cubicBezTo>
                  <a:pt x="23780" y="24907"/>
                  <a:pt x="22165" y="22715"/>
                  <a:pt x="21929" y="20150"/>
                </a:cubicBezTo>
                <a:cubicBezTo>
                  <a:pt x="21907" y="19938"/>
                  <a:pt x="21896" y="19721"/>
                  <a:pt x="21896" y="19505"/>
                </a:cubicBezTo>
                <a:cubicBezTo>
                  <a:pt x="21896" y="17157"/>
                  <a:pt x="21411" y="9948"/>
                  <a:pt x="21243" y="6930"/>
                </a:cubicBezTo>
                <a:lnTo>
                  <a:pt x="21243" y="6926"/>
                </a:lnTo>
                <a:cubicBezTo>
                  <a:pt x="21209" y="6302"/>
                  <a:pt x="21187" y="5858"/>
                  <a:pt x="21187" y="5675"/>
                </a:cubicBezTo>
                <a:cubicBezTo>
                  <a:pt x="21187" y="4660"/>
                  <a:pt x="20541" y="418"/>
                  <a:pt x="20482" y="29"/>
                </a:cubicBezTo>
                <a:cubicBezTo>
                  <a:pt x="20478" y="10"/>
                  <a:pt x="20478" y="1"/>
                  <a:pt x="204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41"/>
          <p:cNvSpPr/>
          <p:nvPr/>
        </p:nvSpPr>
        <p:spPr>
          <a:xfrm>
            <a:off x="7310975" y="3525525"/>
            <a:ext cx="1880950" cy="1670575"/>
          </a:xfrm>
          <a:custGeom>
            <a:avLst/>
            <a:gdLst/>
            <a:ahLst/>
            <a:cxnLst/>
            <a:rect l="l" t="t" r="r" b="b"/>
            <a:pathLst>
              <a:path w="75238" h="66823" extrusionOk="0">
                <a:moveTo>
                  <a:pt x="44216" y="1"/>
                </a:moveTo>
                <a:lnTo>
                  <a:pt x="44216" y="1"/>
                </a:lnTo>
                <a:cubicBezTo>
                  <a:pt x="44632" y="315"/>
                  <a:pt x="46892" y="2039"/>
                  <a:pt x="46913" y="2479"/>
                </a:cubicBezTo>
                <a:cubicBezTo>
                  <a:pt x="46938" y="2961"/>
                  <a:pt x="47369" y="6329"/>
                  <a:pt x="48196" y="7012"/>
                </a:cubicBezTo>
                <a:cubicBezTo>
                  <a:pt x="49021" y="7698"/>
                  <a:pt x="50978" y="10021"/>
                  <a:pt x="50776" y="11244"/>
                </a:cubicBezTo>
                <a:cubicBezTo>
                  <a:pt x="50574" y="12463"/>
                  <a:pt x="50491" y="16102"/>
                  <a:pt x="48988" y="17627"/>
                </a:cubicBezTo>
                <a:cubicBezTo>
                  <a:pt x="47479" y="19157"/>
                  <a:pt x="45171" y="20482"/>
                  <a:pt x="43095" y="21068"/>
                </a:cubicBezTo>
                <a:cubicBezTo>
                  <a:pt x="42259" y="21304"/>
                  <a:pt x="41631" y="21412"/>
                  <a:pt x="41140" y="21412"/>
                </a:cubicBezTo>
                <a:cubicBezTo>
                  <a:pt x="41028" y="21412"/>
                  <a:pt x="40924" y="21407"/>
                  <a:pt x="40825" y="21395"/>
                </a:cubicBezTo>
                <a:cubicBezTo>
                  <a:pt x="40284" y="21336"/>
                  <a:pt x="39936" y="21107"/>
                  <a:pt x="39648" y="20755"/>
                </a:cubicBezTo>
                <a:cubicBezTo>
                  <a:pt x="39087" y="20058"/>
                  <a:pt x="38262" y="19371"/>
                  <a:pt x="37462" y="19169"/>
                </a:cubicBezTo>
                <a:cubicBezTo>
                  <a:pt x="36658" y="18967"/>
                  <a:pt x="32677" y="18438"/>
                  <a:pt x="29773" y="18341"/>
                </a:cubicBezTo>
                <a:cubicBezTo>
                  <a:pt x="26868" y="18245"/>
                  <a:pt x="25255" y="17599"/>
                  <a:pt x="24719" y="17384"/>
                </a:cubicBezTo>
                <a:cubicBezTo>
                  <a:pt x="24346" y="17235"/>
                  <a:pt x="22199" y="15821"/>
                  <a:pt x="20869" y="14943"/>
                </a:cubicBezTo>
                <a:lnTo>
                  <a:pt x="20869" y="14943"/>
                </a:lnTo>
                <a:cubicBezTo>
                  <a:pt x="21968" y="15711"/>
                  <a:pt x="23525" y="16862"/>
                  <a:pt x="23389" y="17197"/>
                </a:cubicBezTo>
                <a:cubicBezTo>
                  <a:pt x="23392" y="17200"/>
                  <a:pt x="23389" y="17200"/>
                  <a:pt x="23389" y="17205"/>
                </a:cubicBezTo>
                <a:cubicBezTo>
                  <a:pt x="23331" y="17326"/>
                  <a:pt x="23067" y="17371"/>
                  <a:pt x="22685" y="17371"/>
                </a:cubicBezTo>
                <a:cubicBezTo>
                  <a:pt x="21548" y="17371"/>
                  <a:pt x="19365" y="16969"/>
                  <a:pt x="18479" y="16969"/>
                </a:cubicBezTo>
                <a:cubicBezTo>
                  <a:pt x="18438" y="16969"/>
                  <a:pt x="18400" y="16970"/>
                  <a:pt x="18366" y="16971"/>
                </a:cubicBezTo>
                <a:cubicBezTo>
                  <a:pt x="17387" y="17019"/>
                  <a:pt x="15294" y="17541"/>
                  <a:pt x="15006" y="17617"/>
                </a:cubicBezTo>
                <a:cubicBezTo>
                  <a:pt x="15213" y="17593"/>
                  <a:pt x="16397" y="17452"/>
                  <a:pt x="17748" y="17452"/>
                </a:cubicBezTo>
                <a:cubicBezTo>
                  <a:pt x="18487" y="17452"/>
                  <a:pt x="19277" y="17494"/>
                  <a:pt x="19983" y="17621"/>
                </a:cubicBezTo>
                <a:cubicBezTo>
                  <a:pt x="22095" y="17995"/>
                  <a:pt x="25006" y="18806"/>
                  <a:pt x="25309" y="18806"/>
                </a:cubicBezTo>
                <a:cubicBezTo>
                  <a:pt x="25312" y="18806"/>
                  <a:pt x="25314" y="18806"/>
                  <a:pt x="25316" y="18806"/>
                </a:cubicBezTo>
                <a:cubicBezTo>
                  <a:pt x="25391" y="18802"/>
                  <a:pt x="25572" y="18793"/>
                  <a:pt x="25793" y="18793"/>
                </a:cubicBezTo>
                <a:cubicBezTo>
                  <a:pt x="26349" y="18793"/>
                  <a:pt x="27161" y="18851"/>
                  <a:pt x="27179" y="19197"/>
                </a:cubicBezTo>
                <a:cubicBezTo>
                  <a:pt x="27192" y="19491"/>
                  <a:pt x="24179" y="21323"/>
                  <a:pt x="21864" y="22682"/>
                </a:cubicBezTo>
                <a:cubicBezTo>
                  <a:pt x="20541" y="23462"/>
                  <a:pt x="19450" y="24081"/>
                  <a:pt x="19281" y="24179"/>
                </a:cubicBezTo>
                <a:cubicBezTo>
                  <a:pt x="19702" y="24015"/>
                  <a:pt x="25505" y="21674"/>
                  <a:pt x="26737" y="20915"/>
                </a:cubicBezTo>
                <a:cubicBezTo>
                  <a:pt x="27636" y="20364"/>
                  <a:pt x="28912" y="19669"/>
                  <a:pt x="30421" y="19433"/>
                </a:cubicBezTo>
                <a:cubicBezTo>
                  <a:pt x="30770" y="19376"/>
                  <a:pt x="31129" y="19345"/>
                  <a:pt x="31499" y="19345"/>
                </a:cubicBezTo>
                <a:cubicBezTo>
                  <a:pt x="31813" y="19345"/>
                  <a:pt x="32135" y="19367"/>
                  <a:pt x="32464" y="19417"/>
                </a:cubicBezTo>
                <a:cubicBezTo>
                  <a:pt x="34855" y="19786"/>
                  <a:pt x="37547" y="20861"/>
                  <a:pt x="37833" y="21331"/>
                </a:cubicBezTo>
                <a:cubicBezTo>
                  <a:pt x="38120" y="21799"/>
                  <a:pt x="35035" y="23407"/>
                  <a:pt x="31116" y="24086"/>
                </a:cubicBezTo>
                <a:cubicBezTo>
                  <a:pt x="27192" y="24765"/>
                  <a:pt x="24311" y="25151"/>
                  <a:pt x="24048" y="25162"/>
                </a:cubicBezTo>
                <a:cubicBezTo>
                  <a:pt x="23785" y="25175"/>
                  <a:pt x="24311" y="25151"/>
                  <a:pt x="24334" y="25636"/>
                </a:cubicBezTo>
                <a:cubicBezTo>
                  <a:pt x="24359" y="26118"/>
                  <a:pt x="23667" y="28088"/>
                  <a:pt x="22377" y="28639"/>
                </a:cubicBezTo>
                <a:cubicBezTo>
                  <a:pt x="21175" y="29149"/>
                  <a:pt x="19094" y="30329"/>
                  <a:pt x="18166" y="30329"/>
                </a:cubicBezTo>
                <a:cubicBezTo>
                  <a:pt x="18096" y="30329"/>
                  <a:pt x="18032" y="30322"/>
                  <a:pt x="17977" y="30308"/>
                </a:cubicBezTo>
                <a:cubicBezTo>
                  <a:pt x="17202" y="30113"/>
                  <a:pt x="14405" y="29109"/>
                  <a:pt x="14231" y="29048"/>
                </a:cubicBezTo>
                <a:lnTo>
                  <a:pt x="14231" y="29048"/>
                </a:lnTo>
                <a:cubicBezTo>
                  <a:pt x="14415" y="29152"/>
                  <a:pt x="17340" y="30792"/>
                  <a:pt x="18342" y="30792"/>
                </a:cubicBezTo>
                <a:cubicBezTo>
                  <a:pt x="18414" y="30792"/>
                  <a:pt x="18476" y="30783"/>
                  <a:pt x="18526" y="30765"/>
                </a:cubicBezTo>
                <a:cubicBezTo>
                  <a:pt x="19019" y="30587"/>
                  <a:pt x="19929" y="30389"/>
                  <a:pt x="20539" y="30389"/>
                </a:cubicBezTo>
                <a:cubicBezTo>
                  <a:pt x="20894" y="30389"/>
                  <a:pt x="21147" y="30456"/>
                  <a:pt x="21156" y="30634"/>
                </a:cubicBezTo>
                <a:cubicBezTo>
                  <a:pt x="21180" y="31116"/>
                  <a:pt x="20225" y="33101"/>
                  <a:pt x="19462" y="33623"/>
                </a:cubicBezTo>
                <a:cubicBezTo>
                  <a:pt x="18693" y="34144"/>
                  <a:pt x="15145" y="36985"/>
                  <a:pt x="14369" y="37269"/>
                </a:cubicBezTo>
                <a:cubicBezTo>
                  <a:pt x="13589" y="37550"/>
                  <a:pt x="13337" y="37803"/>
                  <a:pt x="12551" y="37843"/>
                </a:cubicBezTo>
                <a:cubicBezTo>
                  <a:pt x="12529" y="37844"/>
                  <a:pt x="12502" y="37845"/>
                  <a:pt x="12472" y="37845"/>
                </a:cubicBezTo>
                <a:cubicBezTo>
                  <a:pt x="11457" y="37845"/>
                  <a:pt x="6128" y="37226"/>
                  <a:pt x="5437" y="37226"/>
                </a:cubicBezTo>
                <a:cubicBezTo>
                  <a:pt x="5424" y="37226"/>
                  <a:pt x="5412" y="37227"/>
                  <a:pt x="5402" y="37227"/>
                </a:cubicBezTo>
                <a:cubicBezTo>
                  <a:pt x="5372" y="37229"/>
                  <a:pt x="5342" y="37229"/>
                  <a:pt x="5313" y="37229"/>
                </a:cubicBezTo>
                <a:cubicBezTo>
                  <a:pt x="4816" y="37229"/>
                  <a:pt x="4305" y="37026"/>
                  <a:pt x="3799" y="36823"/>
                </a:cubicBezTo>
                <a:cubicBezTo>
                  <a:pt x="3261" y="36608"/>
                  <a:pt x="805" y="34800"/>
                  <a:pt x="1" y="34595"/>
                </a:cubicBezTo>
                <a:lnTo>
                  <a:pt x="1" y="34595"/>
                </a:lnTo>
                <a:cubicBezTo>
                  <a:pt x="32" y="34621"/>
                  <a:pt x="324" y="34848"/>
                  <a:pt x="1084" y="35267"/>
                </a:cubicBezTo>
                <a:cubicBezTo>
                  <a:pt x="1891" y="35704"/>
                  <a:pt x="3537" y="37521"/>
                  <a:pt x="4335" y="37521"/>
                </a:cubicBezTo>
                <a:cubicBezTo>
                  <a:pt x="4343" y="37521"/>
                  <a:pt x="4352" y="37521"/>
                  <a:pt x="4360" y="37520"/>
                </a:cubicBezTo>
                <a:cubicBezTo>
                  <a:pt x="4409" y="37518"/>
                  <a:pt x="4471" y="37517"/>
                  <a:pt x="4544" y="37517"/>
                </a:cubicBezTo>
                <a:cubicBezTo>
                  <a:pt x="5662" y="37517"/>
                  <a:pt x="9464" y="37784"/>
                  <a:pt x="10723" y="38176"/>
                </a:cubicBezTo>
                <a:cubicBezTo>
                  <a:pt x="11695" y="38479"/>
                  <a:pt x="12104" y="38681"/>
                  <a:pt x="12261" y="38863"/>
                </a:cubicBezTo>
                <a:cubicBezTo>
                  <a:pt x="12319" y="38931"/>
                  <a:pt x="12344" y="38995"/>
                  <a:pt x="12347" y="39062"/>
                </a:cubicBezTo>
                <a:cubicBezTo>
                  <a:pt x="12359" y="39295"/>
                  <a:pt x="11195" y="40726"/>
                  <a:pt x="11122" y="40815"/>
                </a:cubicBezTo>
                <a:cubicBezTo>
                  <a:pt x="11205" y="40752"/>
                  <a:pt x="12153" y="40024"/>
                  <a:pt x="12634" y="39530"/>
                </a:cubicBezTo>
                <a:cubicBezTo>
                  <a:pt x="13135" y="39024"/>
                  <a:pt x="15443" y="37699"/>
                  <a:pt x="16220" y="37419"/>
                </a:cubicBezTo>
                <a:cubicBezTo>
                  <a:pt x="16905" y="37174"/>
                  <a:pt x="17364" y="36562"/>
                  <a:pt x="17830" y="36562"/>
                </a:cubicBezTo>
                <a:cubicBezTo>
                  <a:pt x="17889" y="36562"/>
                  <a:pt x="17948" y="36572"/>
                  <a:pt x="18008" y="36593"/>
                </a:cubicBezTo>
                <a:cubicBezTo>
                  <a:pt x="18013" y="36596"/>
                  <a:pt x="18021" y="36596"/>
                  <a:pt x="18026" y="36600"/>
                </a:cubicBezTo>
                <a:cubicBezTo>
                  <a:pt x="18563" y="36815"/>
                  <a:pt x="19101" y="37033"/>
                  <a:pt x="19124" y="37515"/>
                </a:cubicBezTo>
                <a:cubicBezTo>
                  <a:pt x="19149" y="37999"/>
                  <a:pt x="19483" y="39433"/>
                  <a:pt x="19786" y="40146"/>
                </a:cubicBezTo>
                <a:cubicBezTo>
                  <a:pt x="20084" y="40856"/>
                  <a:pt x="20372" y="41327"/>
                  <a:pt x="20384" y="41567"/>
                </a:cubicBezTo>
                <a:cubicBezTo>
                  <a:pt x="20394" y="41769"/>
                  <a:pt x="19303" y="41855"/>
                  <a:pt x="18491" y="42040"/>
                </a:cubicBezTo>
                <a:cubicBezTo>
                  <a:pt x="18324" y="42078"/>
                  <a:pt x="18169" y="42121"/>
                  <a:pt x="18039" y="42168"/>
                </a:cubicBezTo>
                <a:cubicBezTo>
                  <a:pt x="17289" y="42439"/>
                  <a:pt x="16803" y="43153"/>
                  <a:pt x="16775" y="43198"/>
                </a:cubicBezTo>
                <a:cubicBezTo>
                  <a:pt x="16893" y="43153"/>
                  <a:pt x="18866" y="42415"/>
                  <a:pt x="20305" y="42415"/>
                </a:cubicBezTo>
                <a:cubicBezTo>
                  <a:pt x="20640" y="42415"/>
                  <a:pt x="20946" y="42455"/>
                  <a:pt x="21194" y="42554"/>
                </a:cubicBezTo>
                <a:cubicBezTo>
                  <a:pt x="21306" y="42598"/>
                  <a:pt x="21410" y="42655"/>
                  <a:pt x="21495" y="42726"/>
                </a:cubicBezTo>
                <a:cubicBezTo>
                  <a:pt x="22593" y="43638"/>
                  <a:pt x="25033" y="44971"/>
                  <a:pt x="26124" y="45641"/>
                </a:cubicBezTo>
                <a:cubicBezTo>
                  <a:pt x="26238" y="45714"/>
                  <a:pt x="26361" y="45779"/>
                  <a:pt x="26490" y="45833"/>
                </a:cubicBezTo>
                <a:cubicBezTo>
                  <a:pt x="27581" y="46342"/>
                  <a:pt x="29061" y="46463"/>
                  <a:pt x="29061" y="46463"/>
                </a:cubicBezTo>
                <a:cubicBezTo>
                  <a:pt x="29061" y="46463"/>
                  <a:pt x="23111" y="43370"/>
                  <a:pt x="21972" y="41731"/>
                </a:cubicBezTo>
                <a:cubicBezTo>
                  <a:pt x="20838" y="40095"/>
                  <a:pt x="19846" y="36025"/>
                  <a:pt x="20298" y="34552"/>
                </a:cubicBezTo>
                <a:cubicBezTo>
                  <a:pt x="20740" y="33114"/>
                  <a:pt x="22367" y="30479"/>
                  <a:pt x="22940" y="30310"/>
                </a:cubicBezTo>
                <a:cubicBezTo>
                  <a:pt x="22959" y="30306"/>
                  <a:pt x="22975" y="30301"/>
                  <a:pt x="22987" y="30300"/>
                </a:cubicBezTo>
                <a:cubicBezTo>
                  <a:pt x="22990" y="30300"/>
                  <a:pt x="22993" y="30300"/>
                  <a:pt x="22996" y="30300"/>
                </a:cubicBezTo>
                <a:cubicBezTo>
                  <a:pt x="23555" y="30300"/>
                  <a:pt x="27318" y="32516"/>
                  <a:pt x="28186" y="34159"/>
                </a:cubicBezTo>
                <a:cubicBezTo>
                  <a:pt x="29061" y="35808"/>
                  <a:pt x="30305" y="39623"/>
                  <a:pt x="30891" y="40804"/>
                </a:cubicBezTo>
                <a:cubicBezTo>
                  <a:pt x="31434" y="41906"/>
                  <a:pt x="31995" y="43213"/>
                  <a:pt x="32072" y="43388"/>
                </a:cubicBezTo>
                <a:cubicBezTo>
                  <a:pt x="32015" y="43173"/>
                  <a:pt x="31441" y="41017"/>
                  <a:pt x="31691" y="41005"/>
                </a:cubicBezTo>
                <a:cubicBezTo>
                  <a:pt x="31693" y="41005"/>
                  <a:pt x="31695" y="41005"/>
                  <a:pt x="31698" y="41005"/>
                </a:cubicBezTo>
                <a:cubicBezTo>
                  <a:pt x="31710" y="41005"/>
                  <a:pt x="31729" y="41008"/>
                  <a:pt x="31750" y="41010"/>
                </a:cubicBezTo>
                <a:cubicBezTo>
                  <a:pt x="32181" y="41055"/>
                  <a:pt x="34179" y="41618"/>
                  <a:pt x="35686" y="41777"/>
                </a:cubicBezTo>
                <a:cubicBezTo>
                  <a:pt x="36415" y="41853"/>
                  <a:pt x="37198" y="41873"/>
                  <a:pt x="37832" y="41873"/>
                </a:cubicBezTo>
                <a:cubicBezTo>
                  <a:pt x="38167" y="41873"/>
                  <a:pt x="38460" y="41867"/>
                  <a:pt x="38681" y="41861"/>
                </a:cubicBezTo>
                <a:cubicBezTo>
                  <a:pt x="38953" y="41857"/>
                  <a:pt x="39117" y="41848"/>
                  <a:pt x="39117" y="41848"/>
                </a:cubicBezTo>
                <a:cubicBezTo>
                  <a:pt x="39117" y="41848"/>
                  <a:pt x="38951" y="41837"/>
                  <a:pt x="38664" y="41812"/>
                </a:cubicBezTo>
                <a:cubicBezTo>
                  <a:pt x="37236" y="41689"/>
                  <a:pt x="32848" y="41232"/>
                  <a:pt x="31921" y="40269"/>
                </a:cubicBezTo>
                <a:cubicBezTo>
                  <a:pt x="30807" y="39115"/>
                  <a:pt x="30101" y="35515"/>
                  <a:pt x="29540" y="34818"/>
                </a:cubicBezTo>
                <a:cubicBezTo>
                  <a:pt x="28979" y="34121"/>
                  <a:pt x="28412" y="33419"/>
                  <a:pt x="28667" y="33164"/>
                </a:cubicBezTo>
                <a:cubicBezTo>
                  <a:pt x="28813" y="33017"/>
                  <a:pt x="29763" y="32994"/>
                  <a:pt x="30585" y="32944"/>
                </a:cubicBezTo>
                <a:cubicBezTo>
                  <a:pt x="30596" y="32944"/>
                  <a:pt x="30607" y="32944"/>
                  <a:pt x="30618" y="32944"/>
                </a:cubicBezTo>
                <a:cubicBezTo>
                  <a:pt x="30674" y="32944"/>
                  <a:pt x="30726" y="32941"/>
                  <a:pt x="30778" y="32934"/>
                </a:cubicBezTo>
                <a:lnTo>
                  <a:pt x="30800" y="32934"/>
                </a:lnTo>
                <a:cubicBezTo>
                  <a:pt x="30974" y="32926"/>
                  <a:pt x="31134" y="32912"/>
                  <a:pt x="31278" y="32894"/>
                </a:cubicBezTo>
                <a:cubicBezTo>
                  <a:pt x="31548" y="32869"/>
                  <a:pt x="31750" y="32828"/>
                  <a:pt x="31812" y="32767"/>
                </a:cubicBezTo>
                <a:cubicBezTo>
                  <a:pt x="32062" y="32512"/>
                  <a:pt x="31537" y="32538"/>
                  <a:pt x="32838" y="32232"/>
                </a:cubicBezTo>
                <a:cubicBezTo>
                  <a:pt x="33451" y="32088"/>
                  <a:pt x="34414" y="31927"/>
                  <a:pt x="35262" y="31795"/>
                </a:cubicBezTo>
                <a:cubicBezTo>
                  <a:pt x="36214" y="31646"/>
                  <a:pt x="37020" y="31540"/>
                  <a:pt x="37020" y="31540"/>
                </a:cubicBezTo>
                <a:lnTo>
                  <a:pt x="35433" y="31378"/>
                </a:lnTo>
                <a:cubicBezTo>
                  <a:pt x="35433" y="31378"/>
                  <a:pt x="35444" y="31350"/>
                  <a:pt x="35471" y="31301"/>
                </a:cubicBezTo>
                <a:cubicBezTo>
                  <a:pt x="35679" y="30881"/>
                  <a:pt x="36734" y="28841"/>
                  <a:pt x="37656" y="28361"/>
                </a:cubicBezTo>
                <a:cubicBezTo>
                  <a:pt x="37879" y="28245"/>
                  <a:pt x="38092" y="28198"/>
                  <a:pt x="38296" y="28198"/>
                </a:cubicBezTo>
                <a:cubicBezTo>
                  <a:pt x="38513" y="28198"/>
                  <a:pt x="38719" y="28252"/>
                  <a:pt x="38911" y="28331"/>
                </a:cubicBezTo>
                <a:cubicBezTo>
                  <a:pt x="39371" y="28515"/>
                  <a:pt x="39757" y="28849"/>
                  <a:pt x="40055" y="28967"/>
                </a:cubicBezTo>
                <a:cubicBezTo>
                  <a:pt x="40506" y="29144"/>
                  <a:pt x="42266" y="30098"/>
                  <a:pt x="42845" y="30409"/>
                </a:cubicBezTo>
                <a:cubicBezTo>
                  <a:pt x="42084" y="29950"/>
                  <a:pt x="39229" y="28217"/>
                  <a:pt x="39208" y="27801"/>
                </a:cubicBezTo>
                <a:cubicBezTo>
                  <a:pt x="39184" y="27338"/>
                  <a:pt x="43138" y="26035"/>
                  <a:pt x="43559" y="25896"/>
                </a:cubicBezTo>
                <a:lnTo>
                  <a:pt x="43559" y="25896"/>
                </a:lnTo>
                <a:cubicBezTo>
                  <a:pt x="43282" y="25945"/>
                  <a:pt x="41564" y="26248"/>
                  <a:pt x="39956" y="26603"/>
                </a:cubicBezTo>
                <a:cubicBezTo>
                  <a:pt x="38645" y="26881"/>
                  <a:pt x="37403" y="27197"/>
                  <a:pt x="37078" y="27419"/>
                </a:cubicBezTo>
                <a:cubicBezTo>
                  <a:pt x="36315" y="27945"/>
                  <a:pt x="35825" y="28695"/>
                  <a:pt x="35587" y="29190"/>
                </a:cubicBezTo>
                <a:cubicBezTo>
                  <a:pt x="35348" y="29686"/>
                  <a:pt x="33578" y="31229"/>
                  <a:pt x="31764" y="31802"/>
                </a:cubicBezTo>
                <a:cubicBezTo>
                  <a:pt x="30699" y="32138"/>
                  <a:pt x="29446" y="32317"/>
                  <a:pt x="28480" y="32317"/>
                </a:cubicBezTo>
                <a:cubicBezTo>
                  <a:pt x="27795" y="32317"/>
                  <a:pt x="27255" y="32227"/>
                  <a:pt x="27027" y="32038"/>
                </a:cubicBezTo>
                <a:cubicBezTo>
                  <a:pt x="26987" y="32005"/>
                  <a:pt x="26942" y="31969"/>
                  <a:pt x="26891" y="31931"/>
                </a:cubicBezTo>
                <a:cubicBezTo>
                  <a:pt x="26214" y="31388"/>
                  <a:pt x="24543" y="30152"/>
                  <a:pt x="24252" y="29270"/>
                </a:cubicBezTo>
                <a:cubicBezTo>
                  <a:pt x="23942" y="28315"/>
                  <a:pt x="24621" y="26104"/>
                  <a:pt x="26715" y="25760"/>
                </a:cubicBezTo>
                <a:cubicBezTo>
                  <a:pt x="28508" y="25464"/>
                  <a:pt x="32019" y="24723"/>
                  <a:pt x="33827" y="24629"/>
                </a:cubicBezTo>
                <a:cubicBezTo>
                  <a:pt x="33954" y="24621"/>
                  <a:pt x="34073" y="24617"/>
                  <a:pt x="34182" y="24617"/>
                </a:cubicBezTo>
                <a:cubicBezTo>
                  <a:pt x="34331" y="24617"/>
                  <a:pt x="34462" y="24625"/>
                  <a:pt x="34570" y="24639"/>
                </a:cubicBezTo>
                <a:cubicBezTo>
                  <a:pt x="35580" y="24771"/>
                  <a:pt x="37807" y="24988"/>
                  <a:pt x="38818" y="25083"/>
                </a:cubicBezTo>
                <a:lnTo>
                  <a:pt x="38822" y="25083"/>
                </a:lnTo>
                <a:cubicBezTo>
                  <a:pt x="39141" y="25114"/>
                  <a:pt x="39338" y="25131"/>
                  <a:pt x="39338" y="25131"/>
                </a:cubicBezTo>
                <a:lnTo>
                  <a:pt x="35596" y="24104"/>
                </a:lnTo>
                <a:cubicBezTo>
                  <a:pt x="35596" y="24104"/>
                  <a:pt x="37630" y="22717"/>
                  <a:pt x="39411" y="22682"/>
                </a:cubicBezTo>
                <a:cubicBezTo>
                  <a:pt x="39451" y="22680"/>
                  <a:pt x="39491" y="22679"/>
                  <a:pt x="39531" y="22679"/>
                </a:cubicBezTo>
                <a:cubicBezTo>
                  <a:pt x="39603" y="22679"/>
                  <a:pt x="39675" y="22682"/>
                  <a:pt x="39744" y="22689"/>
                </a:cubicBezTo>
                <a:cubicBezTo>
                  <a:pt x="41598" y="22839"/>
                  <a:pt x="46095" y="23099"/>
                  <a:pt x="49658" y="25826"/>
                </a:cubicBezTo>
                <a:cubicBezTo>
                  <a:pt x="53221" y="28555"/>
                  <a:pt x="54667" y="31146"/>
                  <a:pt x="55336" y="34018"/>
                </a:cubicBezTo>
                <a:cubicBezTo>
                  <a:pt x="56010" y="36891"/>
                  <a:pt x="56033" y="37373"/>
                  <a:pt x="56033" y="37373"/>
                </a:cubicBezTo>
                <a:cubicBezTo>
                  <a:pt x="56033" y="37373"/>
                  <a:pt x="55289" y="38381"/>
                  <a:pt x="53809" y="40388"/>
                </a:cubicBezTo>
                <a:cubicBezTo>
                  <a:pt x="52326" y="42401"/>
                  <a:pt x="52110" y="43378"/>
                  <a:pt x="49791" y="44464"/>
                </a:cubicBezTo>
                <a:cubicBezTo>
                  <a:pt x="47476" y="45547"/>
                  <a:pt x="42095" y="48719"/>
                  <a:pt x="41065" y="49254"/>
                </a:cubicBezTo>
                <a:cubicBezTo>
                  <a:pt x="40039" y="49794"/>
                  <a:pt x="37206" y="51143"/>
                  <a:pt x="32735" y="51365"/>
                </a:cubicBezTo>
                <a:cubicBezTo>
                  <a:pt x="28263" y="51589"/>
                  <a:pt x="26424" y="51680"/>
                  <a:pt x="26424" y="51680"/>
                </a:cubicBezTo>
                <a:lnTo>
                  <a:pt x="29616" y="52246"/>
                </a:lnTo>
                <a:cubicBezTo>
                  <a:pt x="29616" y="52246"/>
                  <a:pt x="26556" y="54337"/>
                  <a:pt x="25538" y="55112"/>
                </a:cubicBezTo>
                <a:cubicBezTo>
                  <a:pt x="24523" y="55889"/>
                  <a:pt x="24308" y="56870"/>
                  <a:pt x="24308" y="56870"/>
                </a:cubicBezTo>
                <a:cubicBezTo>
                  <a:pt x="24308" y="56870"/>
                  <a:pt x="29903" y="52715"/>
                  <a:pt x="31467" y="52397"/>
                </a:cubicBezTo>
                <a:cubicBezTo>
                  <a:pt x="33035" y="52075"/>
                  <a:pt x="34861" y="51743"/>
                  <a:pt x="35653" y="51705"/>
                </a:cubicBezTo>
                <a:cubicBezTo>
                  <a:pt x="36441" y="51665"/>
                  <a:pt x="37217" y="51385"/>
                  <a:pt x="37217" y="51385"/>
                </a:cubicBezTo>
                <a:lnTo>
                  <a:pt x="37217" y="51383"/>
                </a:lnTo>
                <a:cubicBezTo>
                  <a:pt x="37217" y="51383"/>
                  <a:pt x="38017" y="51585"/>
                  <a:pt x="37302" y="53075"/>
                </a:cubicBezTo>
                <a:cubicBezTo>
                  <a:pt x="36585" y="54562"/>
                  <a:pt x="32954" y="61041"/>
                  <a:pt x="31709" y="62554"/>
                </a:cubicBezTo>
                <a:cubicBezTo>
                  <a:pt x="30507" y="64021"/>
                  <a:pt x="28618" y="66662"/>
                  <a:pt x="28499" y="66823"/>
                </a:cubicBezTo>
                <a:cubicBezTo>
                  <a:pt x="28692" y="66616"/>
                  <a:pt x="32277" y="62720"/>
                  <a:pt x="33479" y="61015"/>
                </a:cubicBezTo>
                <a:cubicBezTo>
                  <a:pt x="34709" y="59258"/>
                  <a:pt x="35954" y="57741"/>
                  <a:pt x="36479" y="57715"/>
                </a:cubicBezTo>
                <a:cubicBezTo>
                  <a:pt x="36481" y="57715"/>
                  <a:pt x="36482" y="57715"/>
                  <a:pt x="36484" y="57715"/>
                </a:cubicBezTo>
                <a:cubicBezTo>
                  <a:pt x="36562" y="57715"/>
                  <a:pt x="36617" y="57840"/>
                  <a:pt x="36658" y="58052"/>
                </a:cubicBezTo>
                <a:cubicBezTo>
                  <a:pt x="36852" y="59233"/>
                  <a:pt x="36481" y="63041"/>
                  <a:pt x="36481" y="63041"/>
                </a:cubicBezTo>
                <a:cubicBezTo>
                  <a:pt x="36481" y="63041"/>
                  <a:pt x="37304" y="58402"/>
                  <a:pt x="37506" y="57180"/>
                </a:cubicBezTo>
                <a:cubicBezTo>
                  <a:pt x="37708" y="55960"/>
                  <a:pt x="37446" y="55973"/>
                  <a:pt x="37886" y="54256"/>
                </a:cubicBezTo>
                <a:cubicBezTo>
                  <a:pt x="38328" y="52541"/>
                  <a:pt x="40325" y="50261"/>
                  <a:pt x="41088" y="49739"/>
                </a:cubicBezTo>
                <a:cubicBezTo>
                  <a:pt x="41168" y="49690"/>
                  <a:pt x="41304" y="49600"/>
                  <a:pt x="41492" y="49489"/>
                </a:cubicBezTo>
                <a:cubicBezTo>
                  <a:pt x="43097" y="48516"/>
                  <a:pt x="48331" y="45614"/>
                  <a:pt x="50112" y="45614"/>
                </a:cubicBezTo>
                <a:cubicBezTo>
                  <a:pt x="50213" y="45614"/>
                  <a:pt x="50303" y="45624"/>
                  <a:pt x="50380" y="45643"/>
                </a:cubicBezTo>
                <a:cubicBezTo>
                  <a:pt x="51981" y="46047"/>
                  <a:pt x="53705" y="48867"/>
                  <a:pt x="54529" y="49555"/>
                </a:cubicBezTo>
                <a:cubicBezTo>
                  <a:pt x="55352" y="50239"/>
                  <a:pt x="56718" y="51138"/>
                  <a:pt x="56528" y="52604"/>
                </a:cubicBezTo>
                <a:cubicBezTo>
                  <a:pt x="56339" y="54016"/>
                  <a:pt x="55753" y="57274"/>
                  <a:pt x="55717" y="57475"/>
                </a:cubicBezTo>
                <a:cubicBezTo>
                  <a:pt x="55781" y="57304"/>
                  <a:pt x="56654" y="54971"/>
                  <a:pt x="56851" y="53796"/>
                </a:cubicBezTo>
                <a:cubicBezTo>
                  <a:pt x="57015" y="52821"/>
                  <a:pt x="56831" y="51703"/>
                  <a:pt x="57034" y="51532"/>
                </a:cubicBezTo>
                <a:cubicBezTo>
                  <a:pt x="57051" y="51518"/>
                  <a:pt x="57071" y="51511"/>
                  <a:pt x="57094" y="51511"/>
                </a:cubicBezTo>
                <a:cubicBezTo>
                  <a:pt x="57138" y="51511"/>
                  <a:pt x="57195" y="51539"/>
                  <a:pt x="57268" y="51599"/>
                </a:cubicBezTo>
                <a:cubicBezTo>
                  <a:pt x="57799" y="52041"/>
                  <a:pt x="61644" y="54365"/>
                  <a:pt x="61879" y="54509"/>
                </a:cubicBezTo>
                <a:cubicBezTo>
                  <a:pt x="61659" y="54321"/>
                  <a:pt x="57458" y="50822"/>
                  <a:pt x="56104" y="49478"/>
                </a:cubicBezTo>
                <a:cubicBezTo>
                  <a:pt x="54720" y="48092"/>
                  <a:pt x="52756" y="45767"/>
                  <a:pt x="52971" y="44789"/>
                </a:cubicBezTo>
                <a:cubicBezTo>
                  <a:pt x="53190" y="43812"/>
                  <a:pt x="56630" y="38797"/>
                  <a:pt x="58122" y="37025"/>
                </a:cubicBezTo>
                <a:cubicBezTo>
                  <a:pt x="59571" y="35317"/>
                  <a:pt x="62879" y="31232"/>
                  <a:pt x="63083" y="30980"/>
                </a:cubicBezTo>
                <a:lnTo>
                  <a:pt x="63083" y="30980"/>
                </a:lnTo>
                <a:lnTo>
                  <a:pt x="58892" y="34725"/>
                </a:lnTo>
                <a:lnTo>
                  <a:pt x="56786" y="36610"/>
                </a:lnTo>
                <a:cubicBezTo>
                  <a:pt x="56786" y="36610"/>
                  <a:pt x="56784" y="36598"/>
                  <a:pt x="56779" y="36578"/>
                </a:cubicBezTo>
                <a:lnTo>
                  <a:pt x="56779" y="36575"/>
                </a:lnTo>
                <a:cubicBezTo>
                  <a:pt x="56703" y="36250"/>
                  <a:pt x="56074" y="33571"/>
                  <a:pt x="55458" y="31106"/>
                </a:cubicBezTo>
                <a:cubicBezTo>
                  <a:pt x="54796" y="28475"/>
                  <a:pt x="53639" y="26354"/>
                  <a:pt x="53889" y="26099"/>
                </a:cubicBezTo>
                <a:cubicBezTo>
                  <a:pt x="53913" y="26074"/>
                  <a:pt x="53955" y="26053"/>
                  <a:pt x="54009" y="26043"/>
                </a:cubicBezTo>
                <a:cubicBezTo>
                  <a:pt x="54063" y="26030"/>
                  <a:pt x="54129" y="26023"/>
                  <a:pt x="54207" y="26023"/>
                </a:cubicBezTo>
                <a:cubicBezTo>
                  <a:pt x="54795" y="26023"/>
                  <a:pt x="56024" y="26386"/>
                  <a:pt x="57092" y="26911"/>
                </a:cubicBezTo>
                <a:cubicBezTo>
                  <a:pt x="58321" y="27508"/>
                  <a:pt x="59760" y="28093"/>
                  <a:pt x="60020" y="28197"/>
                </a:cubicBezTo>
                <a:cubicBezTo>
                  <a:pt x="59596" y="27980"/>
                  <a:pt x="55718" y="25997"/>
                  <a:pt x="55457" y="25780"/>
                </a:cubicBezTo>
                <a:cubicBezTo>
                  <a:pt x="55279" y="25632"/>
                  <a:pt x="56170" y="24929"/>
                  <a:pt x="56761" y="24513"/>
                </a:cubicBezTo>
                <a:lnTo>
                  <a:pt x="56761" y="24513"/>
                </a:lnTo>
                <a:cubicBezTo>
                  <a:pt x="56193" y="24796"/>
                  <a:pt x="55205" y="25157"/>
                  <a:pt x="54241" y="25243"/>
                </a:cubicBezTo>
                <a:cubicBezTo>
                  <a:pt x="54103" y="25257"/>
                  <a:pt x="53964" y="25264"/>
                  <a:pt x="53828" y="25264"/>
                </a:cubicBezTo>
                <a:cubicBezTo>
                  <a:pt x="53560" y="25264"/>
                  <a:pt x="53298" y="25236"/>
                  <a:pt x="53053" y="25174"/>
                </a:cubicBezTo>
                <a:cubicBezTo>
                  <a:pt x="51448" y="24770"/>
                  <a:pt x="48496" y="23705"/>
                  <a:pt x="47433" y="23515"/>
                </a:cubicBezTo>
                <a:cubicBezTo>
                  <a:pt x="46370" y="23326"/>
                  <a:pt x="44754" y="22682"/>
                  <a:pt x="44743" y="22440"/>
                </a:cubicBezTo>
                <a:cubicBezTo>
                  <a:pt x="44731" y="22198"/>
                  <a:pt x="46739" y="20160"/>
                  <a:pt x="48029" y="19614"/>
                </a:cubicBezTo>
                <a:cubicBezTo>
                  <a:pt x="48557" y="19392"/>
                  <a:pt x="49041" y="19208"/>
                  <a:pt x="49519" y="19117"/>
                </a:cubicBezTo>
                <a:cubicBezTo>
                  <a:pt x="49740" y="19074"/>
                  <a:pt x="49960" y="19051"/>
                  <a:pt x="50183" y="19051"/>
                </a:cubicBezTo>
                <a:cubicBezTo>
                  <a:pt x="50665" y="19051"/>
                  <a:pt x="51162" y="19162"/>
                  <a:pt x="51710" y="19430"/>
                </a:cubicBezTo>
                <a:cubicBezTo>
                  <a:pt x="53064" y="20089"/>
                  <a:pt x="54425" y="20988"/>
                  <a:pt x="54448" y="21473"/>
                </a:cubicBezTo>
                <a:cubicBezTo>
                  <a:pt x="54473" y="21957"/>
                  <a:pt x="54783" y="22909"/>
                  <a:pt x="55324" y="23122"/>
                </a:cubicBezTo>
                <a:cubicBezTo>
                  <a:pt x="55758" y="23293"/>
                  <a:pt x="56521" y="23450"/>
                  <a:pt x="56809" y="23502"/>
                </a:cubicBezTo>
                <a:cubicBezTo>
                  <a:pt x="56405" y="23401"/>
                  <a:pt x="55058" y="23026"/>
                  <a:pt x="55026" y="22412"/>
                </a:cubicBezTo>
                <a:cubicBezTo>
                  <a:pt x="54990" y="21689"/>
                  <a:pt x="54425" y="20988"/>
                  <a:pt x="54139" y="20518"/>
                </a:cubicBezTo>
                <a:cubicBezTo>
                  <a:pt x="53851" y="20049"/>
                  <a:pt x="52753" y="19137"/>
                  <a:pt x="52478" y="18909"/>
                </a:cubicBezTo>
                <a:cubicBezTo>
                  <a:pt x="52416" y="18856"/>
                  <a:pt x="52489" y="18835"/>
                  <a:pt x="52649" y="18835"/>
                </a:cubicBezTo>
                <a:cubicBezTo>
                  <a:pt x="53199" y="18835"/>
                  <a:pt x="54772" y="19091"/>
                  <a:pt x="55395" y="19246"/>
                </a:cubicBezTo>
                <a:cubicBezTo>
                  <a:pt x="56195" y="19448"/>
                  <a:pt x="57508" y="19384"/>
                  <a:pt x="58576" y="19573"/>
                </a:cubicBezTo>
                <a:cubicBezTo>
                  <a:pt x="58741" y="19602"/>
                  <a:pt x="58925" y="19613"/>
                  <a:pt x="59121" y="19613"/>
                </a:cubicBezTo>
                <a:cubicBezTo>
                  <a:pt x="59676" y="19613"/>
                  <a:pt x="60327" y="19525"/>
                  <a:pt x="60921" y="19525"/>
                </a:cubicBezTo>
                <a:cubicBezTo>
                  <a:pt x="61459" y="19525"/>
                  <a:pt x="61950" y="19597"/>
                  <a:pt x="62281" y="19872"/>
                </a:cubicBezTo>
                <a:cubicBezTo>
                  <a:pt x="63104" y="20556"/>
                  <a:pt x="64207" y="21472"/>
                  <a:pt x="65281" y="21902"/>
                </a:cubicBezTo>
                <a:cubicBezTo>
                  <a:pt x="66356" y="22333"/>
                  <a:pt x="67949" y="22495"/>
                  <a:pt x="69287" y="22912"/>
                </a:cubicBezTo>
                <a:cubicBezTo>
                  <a:pt x="70628" y="23333"/>
                  <a:pt x="71966" y="23750"/>
                  <a:pt x="72777" y="24194"/>
                </a:cubicBezTo>
                <a:cubicBezTo>
                  <a:pt x="73567" y="24622"/>
                  <a:pt x="75139" y="25924"/>
                  <a:pt x="75237" y="26005"/>
                </a:cubicBezTo>
                <a:cubicBezTo>
                  <a:pt x="75149" y="25892"/>
                  <a:pt x="73759" y="24112"/>
                  <a:pt x="71416" y="23293"/>
                </a:cubicBezTo>
                <a:cubicBezTo>
                  <a:pt x="68999" y="22444"/>
                  <a:pt x="65258" y="21420"/>
                  <a:pt x="64159" y="20503"/>
                </a:cubicBezTo>
                <a:cubicBezTo>
                  <a:pt x="63075" y="19606"/>
                  <a:pt x="61983" y="18476"/>
                  <a:pt x="61199" y="18476"/>
                </a:cubicBezTo>
                <a:cubicBezTo>
                  <a:pt x="61185" y="18476"/>
                  <a:pt x="61172" y="18476"/>
                  <a:pt x="61159" y="18477"/>
                </a:cubicBezTo>
                <a:cubicBezTo>
                  <a:pt x="60654" y="18501"/>
                  <a:pt x="59414" y="18758"/>
                  <a:pt x="57958" y="18784"/>
                </a:cubicBezTo>
                <a:cubicBezTo>
                  <a:pt x="57884" y="18786"/>
                  <a:pt x="57809" y="18786"/>
                  <a:pt x="57734" y="18786"/>
                </a:cubicBezTo>
                <a:cubicBezTo>
                  <a:pt x="56970" y="18786"/>
                  <a:pt x="56155" y="18722"/>
                  <a:pt x="55359" y="18520"/>
                </a:cubicBezTo>
                <a:cubicBezTo>
                  <a:pt x="52955" y="17914"/>
                  <a:pt x="51591" y="17015"/>
                  <a:pt x="51554" y="16291"/>
                </a:cubicBezTo>
                <a:cubicBezTo>
                  <a:pt x="51518" y="15564"/>
                  <a:pt x="52213" y="13594"/>
                  <a:pt x="52178" y="12867"/>
                </a:cubicBezTo>
                <a:cubicBezTo>
                  <a:pt x="52142" y="12143"/>
                  <a:pt x="52357" y="11165"/>
                  <a:pt x="52870" y="10898"/>
                </a:cubicBezTo>
                <a:cubicBezTo>
                  <a:pt x="53304" y="10673"/>
                  <a:pt x="55187" y="9516"/>
                  <a:pt x="56556" y="9115"/>
                </a:cubicBezTo>
                <a:lnTo>
                  <a:pt x="56561" y="9115"/>
                </a:lnTo>
                <a:cubicBezTo>
                  <a:pt x="56816" y="9041"/>
                  <a:pt x="57051" y="8994"/>
                  <a:pt x="57258" y="8983"/>
                </a:cubicBezTo>
                <a:cubicBezTo>
                  <a:pt x="57682" y="8963"/>
                  <a:pt x="58140" y="8940"/>
                  <a:pt x="58576" y="8902"/>
                </a:cubicBezTo>
                <a:cubicBezTo>
                  <a:pt x="59480" y="8822"/>
                  <a:pt x="60314" y="8675"/>
                  <a:pt x="60654" y="8330"/>
                </a:cubicBezTo>
                <a:cubicBezTo>
                  <a:pt x="61155" y="7822"/>
                  <a:pt x="65180" y="3988"/>
                  <a:pt x="65169" y="3747"/>
                </a:cubicBezTo>
                <a:cubicBezTo>
                  <a:pt x="65169" y="3740"/>
                  <a:pt x="65165" y="3737"/>
                  <a:pt x="65158" y="3737"/>
                </a:cubicBezTo>
                <a:cubicBezTo>
                  <a:pt x="65072" y="3737"/>
                  <a:pt x="64515" y="4244"/>
                  <a:pt x="63786" y="4892"/>
                </a:cubicBezTo>
                <a:lnTo>
                  <a:pt x="63783" y="4897"/>
                </a:lnTo>
                <a:cubicBezTo>
                  <a:pt x="63596" y="5069"/>
                  <a:pt x="63404" y="5243"/>
                  <a:pt x="63209" y="5405"/>
                </a:cubicBezTo>
                <a:cubicBezTo>
                  <a:pt x="63185" y="5430"/>
                  <a:pt x="63156" y="5454"/>
                  <a:pt x="63127" y="5474"/>
                </a:cubicBezTo>
                <a:cubicBezTo>
                  <a:pt x="63122" y="5479"/>
                  <a:pt x="63119" y="5483"/>
                  <a:pt x="63116" y="5483"/>
                </a:cubicBezTo>
                <a:cubicBezTo>
                  <a:pt x="62505" y="6016"/>
                  <a:pt x="61839" y="6572"/>
                  <a:pt x="61261" y="6988"/>
                </a:cubicBezTo>
                <a:cubicBezTo>
                  <a:pt x="60795" y="7322"/>
                  <a:pt x="60377" y="7565"/>
                  <a:pt x="60088" y="7633"/>
                </a:cubicBezTo>
                <a:cubicBezTo>
                  <a:pt x="58786" y="7941"/>
                  <a:pt x="56957" y="8274"/>
                  <a:pt x="55917" y="8567"/>
                </a:cubicBezTo>
                <a:cubicBezTo>
                  <a:pt x="55164" y="8779"/>
                  <a:pt x="53713" y="9157"/>
                  <a:pt x="52668" y="9173"/>
                </a:cubicBezTo>
                <a:lnTo>
                  <a:pt x="52665" y="9173"/>
                </a:lnTo>
                <a:cubicBezTo>
                  <a:pt x="52636" y="9174"/>
                  <a:pt x="52607" y="9174"/>
                  <a:pt x="52578" y="9174"/>
                </a:cubicBezTo>
                <a:cubicBezTo>
                  <a:pt x="52226" y="9174"/>
                  <a:pt x="51928" y="9126"/>
                  <a:pt x="51723" y="9018"/>
                </a:cubicBezTo>
                <a:cubicBezTo>
                  <a:pt x="50907" y="8574"/>
                  <a:pt x="49223" y="6478"/>
                  <a:pt x="48936" y="6009"/>
                </a:cubicBezTo>
                <a:cubicBezTo>
                  <a:pt x="48650" y="5539"/>
                  <a:pt x="48112" y="5325"/>
                  <a:pt x="47772" y="3887"/>
                </a:cubicBezTo>
                <a:cubicBezTo>
                  <a:pt x="47438" y="2453"/>
                  <a:pt x="47104" y="1016"/>
                  <a:pt x="47104" y="1016"/>
                </a:cubicBezTo>
                <a:lnTo>
                  <a:pt x="46854" y="1269"/>
                </a:lnTo>
                <a:lnTo>
                  <a:pt x="46695" y="1429"/>
                </a:lnTo>
                <a:lnTo>
                  <a:pt x="46602" y="1524"/>
                </a:lnTo>
                <a:lnTo>
                  <a:pt x="4421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41"/>
          <p:cNvSpPr/>
          <p:nvPr/>
        </p:nvSpPr>
        <p:spPr>
          <a:xfrm>
            <a:off x="-54887" y="3386950"/>
            <a:ext cx="1284700" cy="1756550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1"/>
          <p:cNvSpPr/>
          <p:nvPr/>
        </p:nvSpPr>
        <p:spPr>
          <a:xfrm>
            <a:off x="7662325" y="52113"/>
            <a:ext cx="1771800" cy="1587925"/>
          </a:xfrm>
          <a:custGeom>
            <a:avLst/>
            <a:gdLst/>
            <a:ahLst/>
            <a:cxnLst/>
            <a:rect l="l" t="t" r="r" b="b"/>
            <a:pathLst>
              <a:path w="70872" h="63517" extrusionOk="0">
                <a:moveTo>
                  <a:pt x="11806" y="1"/>
                </a:moveTo>
                <a:cubicBezTo>
                  <a:pt x="11846" y="122"/>
                  <a:pt x="12488" y="2064"/>
                  <a:pt x="12548" y="3797"/>
                </a:cubicBezTo>
                <a:cubicBezTo>
                  <a:pt x="12606" y="5585"/>
                  <a:pt x="12640" y="8423"/>
                  <a:pt x="13233" y="9701"/>
                </a:cubicBezTo>
                <a:cubicBezTo>
                  <a:pt x="13833" y="10976"/>
                  <a:pt x="14940" y="12791"/>
                  <a:pt x="14891" y="14894"/>
                </a:cubicBezTo>
                <a:cubicBezTo>
                  <a:pt x="14843" y="16702"/>
                  <a:pt x="14627" y="18980"/>
                  <a:pt x="13260" y="20684"/>
                </a:cubicBezTo>
                <a:cubicBezTo>
                  <a:pt x="13043" y="20953"/>
                  <a:pt x="12794" y="21212"/>
                  <a:pt x="12515" y="21450"/>
                </a:cubicBezTo>
                <a:cubicBezTo>
                  <a:pt x="11549" y="22270"/>
                  <a:pt x="9751" y="22551"/>
                  <a:pt x="8038" y="22551"/>
                </a:cubicBezTo>
                <a:cubicBezTo>
                  <a:pt x="6127" y="22551"/>
                  <a:pt x="4321" y="22201"/>
                  <a:pt x="3887" y="21857"/>
                </a:cubicBezTo>
                <a:cubicBezTo>
                  <a:pt x="3064" y="21205"/>
                  <a:pt x="2551" y="20669"/>
                  <a:pt x="1527" y="19591"/>
                </a:cubicBezTo>
                <a:cubicBezTo>
                  <a:pt x="567" y="18581"/>
                  <a:pt x="61" y="18044"/>
                  <a:pt x="1" y="17981"/>
                </a:cubicBezTo>
                <a:lnTo>
                  <a:pt x="1" y="17981"/>
                </a:lnTo>
                <a:cubicBezTo>
                  <a:pt x="100" y="18119"/>
                  <a:pt x="1711" y="20298"/>
                  <a:pt x="2418" y="21150"/>
                </a:cubicBezTo>
                <a:cubicBezTo>
                  <a:pt x="2509" y="21261"/>
                  <a:pt x="2582" y="21347"/>
                  <a:pt x="2638" y="21407"/>
                </a:cubicBezTo>
                <a:cubicBezTo>
                  <a:pt x="3150" y="21944"/>
                  <a:pt x="3774" y="22170"/>
                  <a:pt x="3658" y="22483"/>
                </a:cubicBezTo>
                <a:cubicBezTo>
                  <a:pt x="3634" y="22551"/>
                  <a:pt x="3541" y="22578"/>
                  <a:pt x="3411" y="22578"/>
                </a:cubicBezTo>
                <a:cubicBezTo>
                  <a:pt x="3014" y="22578"/>
                  <a:pt x="2268" y="22329"/>
                  <a:pt x="2047" y="22251"/>
                </a:cubicBezTo>
                <a:lnTo>
                  <a:pt x="2047" y="22251"/>
                </a:lnTo>
                <a:cubicBezTo>
                  <a:pt x="2337" y="22362"/>
                  <a:pt x="3533" y="22833"/>
                  <a:pt x="3435" y="23106"/>
                </a:cubicBezTo>
                <a:cubicBezTo>
                  <a:pt x="3322" y="23419"/>
                  <a:pt x="1619" y="24217"/>
                  <a:pt x="1506" y="24530"/>
                </a:cubicBezTo>
                <a:cubicBezTo>
                  <a:pt x="1492" y="24567"/>
                  <a:pt x="1507" y="24584"/>
                  <a:pt x="1546" y="24584"/>
                </a:cubicBezTo>
                <a:cubicBezTo>
                  <a:pt x="1820" y="24584"/>
                  <a:pt x="3292" y="23758"/>
                  <a:pt x="4218" y="23758"/>
                </a:cubicBezTo>
                <a:cubicBezTo>
                  <a:pt x="4231" y="23758"/>
                  <a:pt x="4244" y="23758"/>
                  <a:pt x="4258" y="23758"/>
                </a:cubicBezTo>
                <a:cubicBezTo>
                  <a:pt x="4276" y="23759"/>
                  <a:pt x="4296" y="23759"/>
                  <a:pt x="4316" y="23759"/>
                </a:cubicBezTo>
                <a:cubicBezTo>
                  <a:pt x="5360" y="23759"/>
                  <a:pt x="8607" y="23144"/>
                  <a:pt x="9306" y="23144"/>
                </a:cubicBezTo>
                <a:cubicBezTo>
                  <a:pt x="9360" y="23144"/>
                  <a:pt x="9399" y="23148"/>
                  <a:pt x="9420" y="23156"/>
                </a:cubicBezTo>
                <a:cubicBezTo>
                  <a:pt x="9733" y="23268"/>
                  <a:pt x="9822" y="24007"/>
                  <a:pt x="9707" y="24318"/>
                </a:cubicBezTo>
                <a:cubicBezTo>
                  <a:pt x="9594" y="24631"/>
                  <a:pt x="8264" y="27331"/>
                  <a:pt x="8038" y="27952"/>
                </a:cubicBezTo>
                <a:cubicBezTo>
                  <a:pt x="7812" y="28578"/>
                  <a:pt x="7246" y="30138"/>
                  <a:pt x="7218" y="31189"/>
                </a:cubicBezTo>
                <a:cubicBezTo>
                  <a:pt x="7192" y="32239"/>
                  <a:pt x="7990" y="33942"/>
                  <a:pt x="8160" y="35418"/>
                </a:cubicBezTo>
                <a:cubicBezTo>
                  <a:pt x="8332" y="36893"/>
                  <a:pt x="8480" y="39419"/>
                  <a:pt x="8364" y="39731"/>
                </a:cubicBezTo>
                <a:cubicBezTo>
                  <a:pt x="8251" y="40044"/>
                  <a:pt x="7940" y="39928"/>
                  <a:pt x="8028" y="40666"/>
                </a:cubicBezTo>
                <a:cubicBezTo>
                  <a:pt x="8112" y="41403"/>
                  <a:pt x="8372" y="43617"/>
                  <a:pt x="8457" y="44353"/>
                </a:cubicBezTo>
                <a:cubicBezTo>
                  <a:pt x="8541" y="45092"/>
                  <a:pt x="7466" y="46115"/>
                  <a:pt x="6501" y="46825"/>
                </a:cubicBezTo>
                <a:cubicBezTo>
                  <a:pt x="5536" y="47536"/>
                  <a:pt x="2473" y="48196"/>
                  <a:pt x="1936" y="48706"/>
                </a:cubicBezTo>
                <a:cubicBezTo>
                  <a:pt x="1395" y="49219"/>
                  <a:pt x="433" y="49930"/>
                  <a:pt x="433" y="49930"/>
                </a:cubicBezTo>
                <a:lnTo>
                  <a:pt x="1595" y="49643"/>
                </a:lnTo>
                <a:cubicBezTo>
                  <a:pt x="1595" y="49643"/>
                  <a:pt x="3948" y="48022"/>
                  <a:pt x="5736" y="47964"/>
                </a:cubicBezTo>
                <a:cubicBezTo>
                  <a:pt x="7524" y="47903"/>
                  <a:pt x="7948" y="47706"/>
                  <a:pt x="7948" y="47706"/>
                </a:cubicBezTo>
                <a:cubicBezTo>
                  <a:pt x="7948" y="47706"/>
                  <a:pt x="9938" y="48070"/>
                  <a:pt x="10533" y="49347"/>
                </a:cubicBezTo>
                <a:cubicBezTo>
                  <a:pt x="11132" y="50622"/>
                  <a:pt x="12927" y="54453"/>
                  <a:pt x="13182" y="56665"/>
                </a:cubicBezTo>
                <a:cubicBezTo>
                  <a:pt x="13434" y="58809"/>
                  <a:pt x="14513" y="63241"/>
                  <a:pt x="14578" y="63516"/>
                </a:cubicBezTo>
                <a:cubicBezTo>
                  <a:pt x="14522" y="63183"/>
                  <a:pt x="13234" y="55727"/>
                  <a:pt x="13515" y="55727"/>
                </a:cubicBezTo>
                <a:cubicBezTo>
                  <a:pt x="13517" y="55727"/>
                  <a:pt x="13519" y="55727"/>
                  <a:pt x="13521" y="55728"/>
                </a:cubicBezTo>
                <a:cubicBezTo>
                  <a:pt x="13558" y="55741"/>
                  <a:pt x="13594" y="55751"/>
                  <a:pt x="13634" y="55756"/>
                </a:cubicBezTo>
                <a:cubicBezTo>
                  <a:pt x="13935" y="55806"/>
                  <a:pt x="14318" y="55705"/>
                  <a:pt x="14773" y="56180"/>
                </a:cubicBezTo>
                <a:cubicBezTo>
                  <a:pt x="15256" y="56693"/>
                  <a:pt x="17253" y="57433"/>
                  <a:pt x="17454" y="57504"/>
                </a:cubicBezTo>
                <a:cubicBezTo>
                  <a:pt x="17328" y="57420"/>
                  <a:pt x="16291" y="56733"/>
                  <a:pt x="15707" y="56519"/>
                </a:cubicBezTo>
                <a:cubicBezTo>
                  <a:pt x="15086" y="56293"/>
                  <a:pt x="14487" y="55018"/>
                  <a:pt x="13973" y="54480"/>
                </a:cubicBezTo>
                <a:cubicBezTo>
                  <a:pt x="13463" y="53940"/>
                  <a:pt x="12667" y="52241"/>
                  <a:pt x="12780" y="51928"/>
                </a:cubicBezTo>
                <a:cubicBezTo>
                  <a:pt x="12892" y="51615"/>
                  <a:pt x="12097" y="49911"/>
                  <a:pt x="11895" y="49486"/>
                </a:cubicBezTo>
                <a:cubicBezTo>
                  <a:pt x="11698" y="49062"/>
                  <a:pt x="11414" y="47900"/>
                  <a:pt x="10587" y="47246"/>
                </a:cubicBezTo>
                <a:cubicBezTo>
                  <a:pt x="9765" y="46593"/>
                  <a:pt x="9081" y="44582"/>
                  <a:pt x="9109" y="43532"/>
                </a:cubicBezTo>
                <a:cubicBezTo>
                  <a:pt x="9112" y="43472"/>
                  <a:pt x="9112" y="43410"/>
                  <a:pt x="9117" y="43343"/>
                </a:cubicBezTo>
                <a:cubicBezTo>
                  <a:pt x="9114" y="43338"/>
                  <a:pt x="9116" y="43330"/>
                  <a:pt x="9117" y="43327"/>
                </a:cubicBezTo>
                <a:cubicBezTo>
                  <a:pt x="9182" y="42242"/>
                  <a:pt x="9508" y="40477"/>
                  <a:pt x="9614" y="40183"/>
                </a:cubicBezTo>
                <a:cubicBezTo>
                  <a:pt x="9697" y="39951"/>
                  <a:pt x="10479" y="39393"/>
                  <a:pt x="11638" y="39393"/>
                </a:cubicBezTo>
                <a:cubicBezTo>
                  <a:pt x="12047" y="39393"/>
                  <a:pt x="12502" y="39462"/>
                  <a:pt x="12990" y="39640"/>
                </a:cubicBezTo>
                <a:cubicBezTo>
                  <a:pt x="14862" y="40318"/>
                  <a:pt x="19325" y="42636"/>
                  <a:pt x="20258" y="42976"/>
                </a:cubicBezTo>
                <a:cubicBezTo>
                  <a:pt x="21197" y="43317"/>
                  <a:pt x="22560" y="43456"/>
                  <a:pt x="22447" y="43769"/>
                </a:cubicBezTo>
                <a:cubicBezTo>
                  <a:pt x="22331" y="44082"/>
                  <a:pt x="22957" y="44309"/>
                  <a:pt x="22957" y="44309"/>
                </a:cubicBezTo>
                <a:cubicBezTo>
                  <a:pt x="22957" y="44309"/>
                  <a:pt x="22997" y="44198"/>
                  <a:pt x="23072" y="44198"/>
                </a:cubicBezTo>
                <a:cubicBezTo>
                  <a:pt x="23122" y="44198"/>
                  <a:pt x="23189" y="44249"/>
                  <a:pt x="23270" y="44421"/>
                </a:cubicBezTo>
                <a:cubicBezTo>
                  <a:pt x="23467" y="44845"/>
                  <a:pt x="23780" y="44958"/>
                  <a:pt x="23980" y="45383"/>
                </a:cubicBezTo>
                <a:cubicBezTo>
                  <a:pt x="24181" y="45812"/>
                  <a:pt x="24664" y="47400"/>
                  <a:pt x="24664" y="47400"/>
                </a:cubicBezTo>
                <a:lnTo>
                  <a:pt x="24633" y="44560"/>
                </a:lnTo>
                <a:cubicBezTo>
                  <a:pt x="24633" y="44560"/>
                  <a:pt x="28599" y="43836"/>
                  <a:pt x="29371" y="43836"/>
                </a:cubicBezTo>
                <a:cubicBezTo>
                  <a:pt x="29425" y="43836"/>
                  <a:pt x="29464" y="43839"/>
                  <a:pt x="29484" y="43847"/>
                </a:cubicBezTo>
                <a:cubicBezTo>
                  <a:pt x="29523" y="43861"/>
                  <a:pt x="29570" y="43867"/>
                  <a:pt x="29623" y="43867"/>
                </a:cubicBezTo>
                <a:cubicBezTo>
                  <a:pt x="29995" y="43867"/>
                  <a:pt x="30646" y="43562"/>
                  <a:pt x="30646" y="43562"/>
                </a:cubicBezTo>
                <a:lnTo>
                  <a:pt x="30646" y="43562"/>
                </a:lnTo>
                <a:cubicBezTo>
                  <a:pt x="30646" y="43562"/>
                  <a:pt x="29523" y="43692"/>
                  <a:pt x="28616" y="43692"/>
                </a:cubicBezTo>
                <a:cubicBezTo>
                  <a:pt x="28052" y="43692"/>
                  <a:pt x="27572" y="43642"/>
                  <a:pt x="27495" y="43479"/>
                </a:cubicBezTo>
                <a:cubicBezTo>
                  <a:pt x="27298" y="43055"/>
                  <a:pt x="29226" y="41635"/>
                  <a:pt x="29678" y="40383"/>
                </a:cubicBezTo>
                <a:cubicBezTo>
                  <a:pt x="30130" y="39136"/>
                  <a:pt x="31318" y="37798"/>
                  <a:pt x="33022" y="37000"/>
                </a:cubicBezTo>
                <a:cubicBezTo>
                  <a:pt x="34273" y="36415"/>
                  <a:pt x="35402" y="36167"/>
                  <a:pt x="36160" y="36167"/>
                </a:cubicBezTo>
                <a:cubicBezTo>
                  <a:pt x="36432" y="36167"/>
                  <a:pt x="36657" y="36199"/>
                  <a:pt x="36822" y="36259"/>
                </a:cubicBezTo>
                <a:cubicBezTo>
                  <a:pt x="37449" y="36484"/>
                  <a:pt x="39635" y="37275"/>
                  <a:pt x="39635" y="37275"/>
                </a:cubicBezTo>
                <a:lnTo>
                  <a:pt x="37676" y="35861"/>
                </a:lnTo>
                <a:cubicBezTo>
                  <a:pt x="37676" y="35861"/>
                  <a:pt x="39916" y="34553"/>
                  <a:pt x="40342" y="34353"/>
                </a:cubicBezTo>
                <a:cubicBezTo>
                  <a:pt x="40753" y="34163"/>
                  <a:pt x="42066" y="33305"/>
                  <a:pt x="42152" y="33247"/>
                </a:cubicBezTo>
                <a:lnTo>
                  <a:pt x="42152" y="33247"/>
                </a:lnTo>
                <a:cubicBezTo>
                  <a:pt x="42127" y="33252"/>
                  <a:pt x="42018" y="33292"/>
                  <a:pt x="41840" y="33346"/>
                </a:cubicBezTo>
                <a:cubicBezTo>
                  <a:pt x="40630" y="33742"/>
                  <a:pt x="36266" y="35149"/>
                  <a:pt x="34636" y="35467"/>
                </a:cubicBezTo>
                <a:cubicBezTo>
                  <a:pt x="33968" y="35598"/>
                  <a:pt x="33418" y="35640"/>
                  <a:pt x="32986" y="35640"/>
                </a:cubicBezTo>
                <a:cubicBezTo>
                  <a:pt x="32193" y="35640"/>
                  <a:pt x="31799" y="35497"/>
                  <a:pt x="31799" y="35497"/>
                </a:cubicBezTo>
                <a:cubicBezTo>
                  <a:pt x="31799" y="35497"/>
                  <a:pt x="31865" y="35320"/>
                  <a:pt x="31711" y="35320"/>
                </a:cubicBezTo>
                <a:cubicBezTo>
                  <a:pt x="31661" y="35320"/>
                  <a:pt x="31590" y="35338"/>
                  <a:pt x="31486" y="35386"/>
                </a:cubicBezTo>
                <a:cubicBezTo>
                  <a:pt x="31340" y="35456"/>
                  <a:pt x="31153" y="35757"/>
                  <a:pt x="30911" y="36199"/>
                </a:cubicBezTo>
                <a:lnTo>
                  <a:pt x="30908" y="36199"/>
                </a:lnTo>
                <a:cubicBezTo>
                  <a:pt x="30446" y="37053"/>
                  <a:pt x="29787" y="38443"/>
                  <a:pt x="28855" y="39731"/>
                </a:cubicBezTo>
                <a:cubicBezTo>
                  <a:pt x="27437" y="41693"/>
                  <a:pt x="25823" y="43226"/>
                  <a:pt x="24035" y="43287"/>
                </a:cubicBezTo>
                <a:cubicBezTo>
                  <a:pt x="23984" y="43289"/>
                  <a:pt x="23935" y="43289"/>
                  <a:pt x="23886" y="43289"/>
                </a:cubicBezTo>
                <a:cubicBezTo>
                  <a:pt x="22207" y="43289"/>
                  <a:pt x="21519" y="42372"/>
                  <a:pt x="20911" y="42155"/>
                </a:cubicBezTo>
                <a:cubicBezTo>
                  <a:pt x="20285" y="41926"/>
                  <a:pt x="19151" y="41161"/>
                  <a:pt x="18838" y="41049"/>
                </a:cubicBezTo>
                <a:cubicBezTo>
                  <a:pt x="18523" y="40938"/>
                  <a:pt x="17076" y="40060"/>
                  <a:pt x="17157" y="36909"/>
                </a:cubicBezTo>
                <a:cubicBezTo>
                  <a:pt x="17238" y="33759"/>
                  <a:pt x="18768" y="31487"/>
                  <a:pt x="20982" y="31229"/>
                </a:cubicBezTo>
                <a:cubicBezTo>
                  <a:pt x="21949" y="31116"/>
                  <a:pt x="22412" y="31090"/>
                  <a:pt x="22688" y="31090"/>
                </a:cubicBezTo>
                <a:cubicBezTo>
                  <a:pt x="22912" y="31090"/>
                  <a:pt x="23014" y="31107"/>
                  <a:pt x="23162" y="31107"/>
                </a:cubicBezTo>
                <a:cubicBezTo>
                  <a:pt x="23249" y="31107"/>
                  <a:pt x="23353" y="31101"/>
                  <a:pt x="23507" y="31083"/>
                </a:cubicBezTo>
                <a:cubicBezTo>
                  <a:pt x="23888" y="31039"/>
                  <a:pt x="24185" y="30965"/>
                  <a:pt x="24555" y="30965"/>
                </a:cubicBezTo>
                <a:cubicBezTo>
                  <a:pt x="24903" y="30965"/>
                  <a:pt x="25315" y="31031"/>
                  <a:pt x="25921" y="31250"/>
                </a:cubicBezTo>
                <a:cubicBezTo>
                  <a:pt x="27169" y="31701"/>
                  <a:pt x="28277" y="33517"/>
                  <a:pt x="29640" y="33659"/>
                </a:cubicBezTo>
                <a:cubicBezTo>
                  <a:pt x="30887" y="33787"/>
                  <a:pt x="32039" y="34176"/>
                  <a:pt x="32790" y="34176"/>
                </a:cubicBezTo>
                <a:cubicBezTo>
                  <a:pt x="32859" y="34176"/>
                  <a:pt x="32925" y="34173"/>
                  <a:pt x="32987" y="34166"/>
                </a:cubicBezTo>
                <a:cubicBezTo>
                  <a:pt x="33171" y="34144"/>
                  <a:pt x="33329" y="34134"/>
                  <a:pt x="33467" y="34134"/>
                </a:cubicBezTo>
                <a:cubicBezTo>
                  <a:pt x="33881" y="34134"/>
                  <a:pt x="34115" y="34220"/>
                  <a:pt x="34352" y="34305"/>
                </a:cubicBezTo>
                <a:cubicBezTo>
                  <a:pt x="34665" y="34418"/>
                  <a:pt x="35602" y="34757"/>
                  <a:pt x="35602" y="34757"/>
                </a:cubicBezTo>
                <a:cubicBezTo>
                  <a:pt x="35602" y="34757"/>
                  <a:pt x="33529" y="33653"/>
                  <a:pt x="33216" y="33540"/>
                </a:cubicBezTo>
                <a:cubicBezTo>
                  <a:pt x="33175" y="33525"/>
                  <a:pt x="33113" y="33521"/>
                  <a:pt x="33032" y="33521"/>
                </a:cubicBezTo>
                <a:cubicBezTo>
                  <a:pt x="32895" y="33521"/>
                  <a:pt x="32703" y="33534"/>
                  <a:pt x="32465" y="33534"/>
                </a:cubicBezTo>
                <a:cubicBezTo>
                  <a:pt x="31753" y="33534"/>
                  <a:pt x="30633" y="33418"/>
                  <a:pt x="29355" y="32494"/>
                </a:cubicBezTo>
                <a:cubicBezTo>
                  <a:pt x="27396" y="31080"/>
                  <a:pt x="27822" y="30879"/>
                  <a:pt x="26883" y="30538"/>
                </a:cubicBezTo>
                <a:cubicBezTo>
                  <a:pt x="25949" y="30199"/>
                  <a:pt x="25634" y="30086"/>
                  <a:pt x="25634" y="30086"/>
                </a:cubicBezTo>
                <a:cubicBezTo>
                  <a:pt x="25634" y="30086"/>
                  <a:pt x="26283" y="29263"/>
                  <a:pt x="26312" y="28214"/>
                </a:cubicBezTo>
                <a:cubicBezTo>
                  <a:pt x="26338" y="27162"/>
                  <a:pt x="26366" y="26113"/>
                  <a:pt x="27245" y="24665"/>
                </a:cubicBezTo>
                <a:cubicBezTo>
                  <a:pt x="28123" y="23217"/>
                  <a:pt x="29598" y="23043"/>
                  <a:pt x="30337" y="22958"/>
                </a:cubicBezTo>
                <a:cubicBezTo>
                  <a:pt x="31073" y="22874"/>
                  <a:pt x="32236" y="22588"/>
                  <a:pt x="32236" y="22588"/>
                </a:cubicBezTo>
                <a:cubicBezTo>
                  <a:pt x="32236" y="22588"/>
                  <a:pt x="31307" y="22492"/>
                  <a:pt x="30364" y="22492"/>
                </a:cubicBezTo>
                <a:cubicBezTo>
                  <a:pt x="29693" y="22492"/>
                  <a:pt x="29015" y="22540"/>
                  <a:pt x="28659" y="22707"/>
                </a:cubicBezTo>
                <a:cubicBezTo>
                  <a:pt x="27932" y="23047"/>
                  <a:pt x="27745" y="23326"/>
                  <a:pt x="27511" y="23326"/>
                </a:cubicBezTo>
                <a:cubicBezTo>
                  <a:pt x="27471" y="23326"/>
                  <a:pt x="27431" y="23318"/>
                  <a:pt x="27386" y="23301"/>
                </a:cubicBezTo>
                <a:cubicBezTo>
                  <a:pt x="27342" y="23285"/>
                  <a:pt x="27302" y="23278"/>
                  <a:pt x="27265" y="23278"/>
                </a:cubicBezTo>
                <a:cubicBezTo>
                  <a:pt x="27050" y="23278"/>
                  <a:pt x="26952" y="23529"/>
                  <a:pt x="26856" y="23786"/>
                </a:cubicBezTo>
                <a:cubicBezTo>
                  <a:pt x="26853" y="23796"/>
                  <a:pt x="26848" y="23803"/>
                  <a:pt x="26845" y="23814"/>
                </a:cubicBezTo>
                <a:cubicBezTo>
                  <a:pt x="26732" y="24127"/>
                  <a:pt x="26025" y="27051"/>
                  <a:pt x="25376" y="27874"/>
                </a:cubicBezTo>
                <a:cubicBezTo>
                  <a:pt x="24746" y="28668"/>
                  <a:pt x="23402" y="30525"/>
                  <a:pt x="22086" y="30525"/>
                </a:cubicBezTo>
                <a:cubicBezTo>
                  <a:pt x="22040" y="30525"/>
                  <a:pt x="21993" y="30523"/>
                  <a:pt x="21947" y="30518"/>
                </a:cubicBezTo>
                <a:cubicBezTo>
                  <a:pt x="21404" y="30463"/>
                  <a:pt x="20910" y="30425"/>
                  <a:pt x="20459" y="30425"/>
                </a:cubicBezTo>
                <a:cubicBezTo>
                  <a:pt x="19778" y="30425"/>
                  <a:pt x="19195" y="30511"/>
                  <a:pt x="18684" y="30750"/>
                </a:cubicBezTo>
                <a:cubicBezTo>
                  <a:pt x="18181" y="30984"/>
                  <a:pt x="17504" y="31032"/>
                  <a:pt x="17031" y="31032"/>
                </a:cubicBezTo>
                <a:cubicBezTo>
                  <a:pt x="16701" y="31032"/>
                  <a:pt x="16470" y="31008"/>
                  <a:pt x="16470" y="31008"/>
                </a:cubicBezTo>
                <a:cubicBezTo>
                  <a:pt x="16470" y="31008"/>
                  <a:pt x="15957" y="30467"/>
                  <a:pt x="15644" y="30356"/>
                </a:cubicBezTo>
                <a:cubicBezTo>
                  <a:pt x="15331" y="30244"/>
                  <a:pt x="14397" y="29904"/>
                  <a:pt x="14397" y="29904"/>
                </a:cubicBezTo>
                <a:lnTo>
                  <a:pt x="14397" y="29904"/>
                </a:lnTo>
                <a:cubicBezTo>
                  <a:pt x="14397" y="29904"/>
                  <a:pt x="15853" y="31434"/>
                  <a:pt x="16010" y="32199"/>
                </a:cubicBezTo>
                <a:cubicBezTo>
                  <a:pt x="16011" y="32219"/>
                  <a:pt x="16016" y="32235"/>
                  <a:pt x="16018" y="32257"/>
                </a:cubicBezTo>
                <a:cubicBezTo>
                  <a:pt x="16103" y="32994"/>
                  <a:pt x="15763" y="33932"/>
                  <a:pt x="15624" y="35295"/>
                </a:cubicBezTo>
                <a:cubicBezTo>
                  <a:pt x="15485" y="36654"/>
                  <a:pt x="15343" y="38017"/>
                  <a:pt x="15230" y="38330"/>
                </a:cubicBezTo>
                <a:cubicBezTo>
                  <a:pt x="15228" y="38335"/>
                  <a:pt x="15228" y="38338"/>
                  <a:pt x="15223" y="38342"/>
                </a:cubicBezTo>
                <a:cubicBezTo>
                  <a:pt x="15184" y="38415"/>
                  <a:pt x="15012" y="38459"/>
                  <a:pt x="14747" y="38459"/>
                </a:cubicBezTo>
                <a:cubicBezTo>
                  <a:pt x="13931" y="38459"/>
                  <a:pt x="12236" y="38038"/>
                  <a:pt x="10859" y="36747"/>
                </a:cubicBezTo>
                <a:cubicBezTo>
                  <a:pt x="9210" y="35207"/>
                  <a:pt x="8422" y="32846"/>
                  <a:pt x="8587" y="31474"/>
                </a:cubicBezTo>
                <a:cubicBezTo>
                  <a:pt x="8611" y="31305"/>
                  <a:pt x="8642" y="31152"/>
                  <a:pt x="8692" y="31018"/>
                </a:cubicBezTo>
                <a:cubicBezTo>
                  <a:pt x="9145" y="29768"/>
                  <a:pt x="10389" y="26334"/>
                  <a:pt x="11354" y="25624"/>
                </a:cubicBezTo>
                <a:cubicBezTo>
                  <a:pt x="12319" y="24911"/>
                  <a:pt x="15298" y="23516"/>
                  <a:pt x="15722" y="23319"/>
                </a:cubicBezTo>
                <a:cubicBezTo>
                  <a:pt x="16147" y="23119"/>
                  <a:pt x="15098" y="23091"/>
                  <a:pt x="15098" y="23091"/>
                </a:cubicBezTo>
                <a:cubicBezTo>
                  <a:pt x="15098" y="23091"/>
                  <a:pt x="14056" y="23468"/>
                  <a:pt x="13428" y="23468"/>
                </a:cubicBezTo>
                <a:cubicBezTo>
                  <a:pt x="13095" y="23468"/>
                  <a:pt x="12878" y="23362"/>
                  <a:pt x="12996" y="23036"/>
                </a:cubicBezTo>
                <a:cubicBezTo>
                  <a:pt x="13336" y="22102"/>
                  <a:pt x="14525" y="20766"/>
                  <a:pt x="15402" y="19318"/>
                </a:cubicBezTo>
                <a:cubicBezTo>
                  <a:pt x="16283" y="17871"/>
                  <a:pt x="17871" y="17384"/>
                  <a:pt x="18720" y="16986"/>
                </a:cubicBezTo>
                <a:cubicBezTo>
                  <a:pt x="18985" y="16863"/>
                  <a:pt x="19634" y="16810"/>
                  <a:pt x="20471" y="16810"/>
                </a:cubicBezTo>
                <a:cubicBezTo>
                  <a:pt x="22328" y="16810"/>
                  <a:pt x="25112" y="17071"/>
                  <a:pt x="26696" y="17400"/>
                </a:cubicBezTo>
                <a:cubicBezTo>
                  <a:pt x="28672" y="17813"/>
                  <a:pt x="30646" y="18224"/>
                  <a:pt x="32097" y="18224"/>
                </a:cubicBezTo>
                <a:cubicBezTo>
                  <a:pt x="32336" y="18224"/>
                  <a:pt x="32561" y="18213"/>
                  <a:pt x="32769" y="18188"/>
                </a:cubicBezTo>
                <a:cubicBezTo>
                  <a:pt x="33019" y="18159"/>
                  <a:pt x="33285" y="18145"/>
                  <a:pt x="33560" y="18145"/>
                </a:cubicBezTo>
                <a:cubicBezTo>
                  <a:pt x="34908" y="18145"/>
                  <a:pt x="36499" y="18478"/>
                  <a:pt x="37794" y="18947"/>
                </a:cubicBezTo>
                <a:cubicBezTo>
                  <a:pt x="39353" y="19515"/>
                  <a:pt x="39640" y="20677"/>
                  <a:pt x="40748" y="22492"/>
                </a:cubicBezTo>
                <a:cubicBezTo>
                  <a:pt x="41860" y="24305"/>
                  <a:pt x="43281" y="26235"/>
                  <a:pt x="43253" y="27285"/>
                </a:cubicBezTo>
                <a:cubicBezTo>
                  <a:pt x="43226" y="28331"/>
                  <a:pt x="42554" y="34095"/>
                  <a:pt x="42724" y="35568"/>
                </a:cubicBezTo>
                <a:cubicBezTo>
                  <a:pt x="42898" y="37045"/>
                  <a:pt x="41711" y="42269"/>
                  <a:pt x="41711" y="42269"/>
                </a:cubicBezTo>
                <a:lnTo>
                  <a:pt x="41940" y="41645"/>
                </a:lnTo>
                <a:cubicBezTo>
                  <a:pt x="41940" y="41645"/>
                  <a:pt x="42395" y="44280"/>
                  <a:pt x="42483" y="45019"/>
                </a:cubicBezTo>
                <a:cubicBezTo>
                  <a:pt x="42569" y="45757"/>
                  <a:pt x="43167" y="47036"/>
                  <a:pt x="43335" y="48511"/>
                </a:cubicBezTo>
                <a:cubicBezTo>
                  <a:pt x="43506" y="49941"/>
                  <a:pt x="44337" y="52272"/>
                  <a:pt x="44392" y="52418"/>
                </a:cubicBezTo>
                <a:lnTo>
                  <a:pt x="43479" y="47148"/>
                </a:lnTo>
                <a:lnTo>
                  <a:pt x="43479" y="47148"/>
                </a:lnTo>
                <a:cubicBezTo>
                  <a:pt x="43480" y="47149"/>
                  <a:pt x="45297" y="49928"/>
                  <a:pt x="45897" y="51203"/>
                </a:cubicBezTo>
                <a:cubicBezTo>
                  <a:pt x="46495" y="52478"/>
                  <a:pt x="48399" y="55994"/>
                  <a:pt x="48796" y="56846"/>
                </a:cubicBezTo>
                <a:cubicBezTo>
                  <a:pt x="49197" y="57700"/>
                  <a:pt x="50106" y="59086"/>
                  <a:pt x="50106" y="59086"/>
                </a:cubicBezTo>
                <a:cubicBezTo>
                  <a:pt x="50106" y="59086"/>
                  <a:pt x="44816" y="48337"/>
                  <a:pt x="44329" y="46749"/>
                </a:cubicBezTo>
                <a:cubicBezTo>
                  <a:pt x="43845" y="45163"/>
                  <a:pt x="42761" y="42297"/>
                  <a:pt x="43044" y="39570"/>
                </a:cubicBezTo>
                <a:cubicBezTo>
                  <a:pt x="43322" y="36846"/>
                  <a:pt x="44001" y="34974"/>
                  <a:pt x="43913" y="34237"/>
                </a:cubicBezTo>
                <a:cubicBezTo>
                  <a:pt x="43829" y="33499"/>
                  <a:pt x="43771" y="31710"/>
                  <a:pt x="44196" y="31510"/>
                </a:cubicBezTo>
                <a:cubicBezTo>
                  <a:pt x="44477" y="31377"/>
                  <a:pt x="45221" y="31258"/>
                  <a:pt x="45872" y="31258"/>
                </a:cubicBezTo>
                <a:cubicBezTo>
                  <a:pt x="46203" y="31258"/>
                  <a:pt x="46510" y="31289"/>
                  <a:pt x="46721" y="31364"/>
                </a:cubicBezTo>
                <a:cubicBezTo>
                  <a:pt x="47285" y="31570"/>
                  <a:pt x="48515" y="32300"/>
                  <a:pt x="49064" y="32300"/>
                </a:cubicBezTo>
                <a:cubicBezTo>
                  <a:pt x="49125" y="32300"/>
                  <a:pt x="49177" y="32291"/>
                  <a:pt x="49220" y="32272"/>
                </a:cubicBezTo>
                <a:cubicBezTo>
                  <a:pt x="49615" y="32086"/>
                  <a:pt x="50475" y="31460"/>
                  <a:pt x="50844" y="31460"/>
                </a:cubicBezTo>
                <a:cubicBezTo>
                  <a:pt x="50872" y="31460"/>
                  <a:pt x="50898" y="31464"/>
                  <a:pt x="50920" y="31472"/>
                </a:cubicBezTo>
                <a:cubicBezTo>
                  <a:pt x="51233" y="31585"/>
                  <a:pt x="53758" y="31442"/>
                  <a:pt x="55323" y="32007"/>
                </a:cubicBezTo>
                <a:cubicBezTo>
                  <a:pt x="56882" y="32573"/>
                  <a:pt x="57392" y="33111"/>
                  <a:pt x="57793" y="33961"/>
                </a:cubicBezTo>
                <a:cubicBezTo>
                  <a:pt x="58190" y="34815"/>
                  <a:pt x="58700" y="35351"/>
                  <a:pt x="59099" y="36201"/>
                </a:cubicBezTo>
                <a:cubicBezTo>
                  <a:pt x="59474" y="37000"/>
                  <a:pt x="61023" y="38845"/>
                  <a:pt x="61217" y="39070"/>
                </a:cubicBezTo>
                <a:cubicBezTo>
                  <a:pt x="60987" y="38664"/>
                  <a:pt x="58407" y="34171"/>
                  <a:pt x="58219" y="33764"/>
                </a:cubicBezTo>
                <a:cubicBezTo>
                  <a:pt x="58017" y="33338"/>
                  <a:pt x="58129" y="33025"/>
                  <a:pt x="58129" y="33025"/>
                </a:cubicBezTo>
                <a:lnTo>
                  <a:pt x="58129" y="33025"/>
                </a:lnTo>
                <a:cubicBezTo>
                  <a:pt x="58129" y="33025"/>
                  <a:pt x="58298" y="33042"/>
                  <a:pt x="58541" y="33042"/>
                </a:cubicBezTo>
                <a:cubicBezTo>
                  <a:pt x="58988" y="33042"/>
                  <a:pt x="59683" y="32984"/>
                  <a:pt x="60033" y="32653"/>
                </a:cubicBezTo>
                <a:cubicBezTo>
                  <a:pt x="60571" y="32143"/>
                  <a:pt x="62159" y="31656"/>
                  <a:pt x="62586" y="31459"/>
                </a:cubicBezTo>
                <a:cubicBezTo>
                  <a:pt x="62981" y="31273"/>
                  <a:pt x="63837" y="30647"/>
                  <a:pt x="64209" y="30647"/>
                </a:cubicBezTo>
                <a:cubicBezTo>
                  <a:pt x="64238" y="30647"/>
                  <a:pt x="64264" y="30651"/>
                  <a:pt x="64287" y="30659"/>
                </a:cubicBezTo>
                <a:cubicBezTo>
                  <a:pt x="64586" y="30771"/>
                  <a:pt x="67489" y="31823"/>
                  <a:pt x="68367" y="31823"/>
                </a:cubicBezTo>
                <a:cubicBezTo>
                  <a:pt x="68401" y="31823"/>
                  <a:pt x="68433" y="31821"/>
                  <a:pt x="68461" y="31818"/>
                </a:cubicBezTo>
                <a:cubicBezTo>
                  <a:pt x="68562" y="31806"/>
                  <a:pt x="68681" y="31800"/>
                  <a:pt x="68811" y="31800"/>
                </a:cubicBezTo>
                <a:cubicBezTo>
                  <a:pt x="68898" y="31800"/>
                  <a:pt x="68989" y="31803"/>
                  <a:pt x="69083" y="31808"/>
                </a:cubicBezTo>
                <a:cubicBezTo>
                  <a:pt x="69875" y="31836"/>
                  <a:pt x="70871" y="31985"/>
                  <a:pt x="70871" y="31985"/>
                </a:cubicBezTo>
                <a:cubicBezTo>
                  <a:pt x="70871" y="31985"/>
                  <a:pt x="69312" y="31421"/>
                  <a:pt x="67947" y="31282"/>
                </a:cubicBezTo>
                <a:cubicBezTo>
                  <a:pt x="66632" y="31147"/>
                  <a:pt x="64366" y="30006"/>
                  <a:pt x="63546" y="30006"/>
                </a:cubicBezTo>
                <a:cubicBezTo>
                  <a:pt x="63517" y="30006"/>
                  <a:pt x="63489" y="30007"/>
                  <a:pt x="63464" y="30010"/>
                </a:cubicBezTo>
                <a:cubicBezTo>
                  <a:pt x="62727" y="30096"/>
                  <a:pt x="59750" y="31490"/>
                  <a:pt x="59012" y="31578"/>
                </a:cubicBezTo>
                <a:cubicBezTo>
                  <a:pt x="58970" y="31583"/>
                  <a:pt x="58925" y="31588"/>
                  <a:pt x="58882" y="31596"/>
                </a:cubicBezTo>
                <a:cubicBezTo>
                  <a:pt x="58502" y="31654"/>
                  <a:pt x="58096" y="31785"/>
                  <a:pt x="57714" y="31850"/>
                </a:cubicBezTo>
                <a:cubicBezTo>
                  <a:pt x="57545" y="31883"/>
                  <a:pt x="57382" y="31904"/>
                  <a:pt x="57226" y="31904"/>
                </a:cubicBezTo>
                <a:cubicBezTo>
                  <a:pt x="57075" y="31904"/>
                  <a:pt x="56931" y="31884"/>
                  <a:pt x="56798" y="31836"/>
                </a:cubicBezTo>
                <a:cubicBezTo>
                  <a:pt x="56172" y="31608"/>
                  <a:pt x="55149" y="30532"/>
                  <a:pt x="53786" y="30391"/>
                </a:cubicBezTo>
                <a:cubicBezTo>
                  <a:pt x="52597" y="30268"/>
                  <a:pt x="51970" y="30080"/>
                  <a:pt x="51831" y="30037"/>
                </a:cubicBezTo>
                <a:cubicBezTo>
                  <a:pt x="51813" y="30028"/>
                  <a:pt x="51801" y="30025"/>
                  <a:pt x="51801" y="30025"/>
                </a:cubicBezTo>
                <a:cubicBezTo>
                  <a:pt x="51801" y="30025"/>
                  <a:pt x="52763" y="29313"/>
                  <a:pt x="52991" y="28689"/>
                </a:cubicBezTo>
                <a:cubicBezTo>
                  <a:pt x="53215" y="28066"/>
                  <a:pt x="53129" y="27330"/>
                  <a:pt x="53129" y="27330"/>
                </a:cubicBezTo>
                <a:lnTo>
                  <a:pt x="53129" y="27330"/>
                </a:lnTo>
                <a:cubicBezTo>
                  <a:pt x="53129" y="27330"/>
                  <a:pt x="53099" y="27387"/>
                  <a:pt x="53035" y="27495"/>
                </a:cubicBezTo>
                <a:cubicBezTo>
                  <a:pt x="52736" y="27995"/>
                  <a:pt x="51753" y="29484"/>
                  <a:pt x="50438" y="29886"/>
                </a:cubicBezTo>
                <a:cubicBezTo>
                  <a:pt x="49526" y="30163"/>
                  <a:pt x="48792" y="30272"/>
                  <a:pt x="48213" y="30272"/>
                </a:cubicBezTo>
                <a:cubicBezTo>
                  <a:pt x="47784" y="30272"/>
                  <a:pt x="47441" y="30212"/>
                  <a:pt x="47175" y="30116"/>
                </a:cubicBezTo>
                <a:cubicBezTo>
                  <a:pt x="46603" y="29909"/>
                  <a:pt x="46576" y="29013"/>
                  <a:pt x="46252" y="29013"/>
                </a:cubicBezTo>
                <a:cubicBezTo>
                  <a:pt x="46222" y="29013"/>
                  <a:pt x="46188" y="29021"/>
                  <a:pt x="46152" y="29038"/>
                </a:cubicBezTo>
                <a:cubicBezTo>
                  <a:pt x="46063" y="29080"/>
                  <a:pt x="45998" y="29100"/>
                  <a:pt x="45946" y="29100"/>
                </a:cubicBezTo>
                <a:cubicBezTo>
                  <a:pt x="45746" y="29100"/>
                  <a:pt x="45733" y="28815"/>
                  <a:pt x="45329" y="28386"/>
                </a:cubicBezTo>
                <a:cubicBezTo>
                  <a:pt x="44946" y="27987"/>
                  <a:pt x="43716" y="26692"/>
                  <a:pt x="42994" y="25576"/>
                </a:cubicBezTo>
                <a:cubicBezTo>
                  <a:pt x="42791" y="25267"/>
                  <a:pt x="42630" y="24967"/>
                  <a:pt x="42537" y="24709"/>
                </a:cubicBezTo>
                <a:cubicBezTo>
                  <a:pt x="42513" y="24646"/>
                  <a:pt x="42496" y="24586"/>
                  <a:pt x="42483" y="24531"/>
                </a:cubicBezTo>
                <a:cubicBezTo>
                  <a:pt x="42201" y="23369"/>
                  <a:pt x="40094" y="19425"/>
                  <a:pt x="39582" y="18889"/>
                </a:cubicBezTo>
                <a:cubicBezTo>
                  <a:pt x="39070" y="18347"/>
                  <a:pt x="38135" y="18011"/>
                  <a:pt x="38358" y="17385"/>
                </a:cubicBezTo>
                <a:cubicBezTo>
                  <a:pt x="38398" y="17281"/>
                  <a:pt x="38481" y="17159"/>
                  <a:pt x="38597" y="17029"/>
                </a:cubicBezTo>
                <a:lnTo>
                  <a:pt x="38602" y="17028"/>
                </a:lnTo>
                <a:cubicBezTo>
                  <a:pt x="39163" y="16392"/>
                  <a:pt x="40441" y="15544"/>
                  <a:pt x="40627" y="15026"/>
                </a:cubicBezTo>
                <a:cubicBezTo>
                  <a:pt x="40779" y="14610"/>
                  <a:pt x="40996" y="14336"/>
                  <a:pt x="41279" y="14205"/>
                </a:cubicBezTo>
                <a:cubicBezTo>
                  <a:pt x="41705" y="14004"/>
                  <a:pt x="42580" y="12556"/>
                  <a:pt x="43319" y="12470"/>
                </a:cubicBezTo>
                <a:cubicBezTo>
                  <a:pt x="43359" y="12465"/>
                  <a:pt x="43400" y="12463"/>
                  <a:pt x="43441" y="12463"/>
                </a:cubicBezTo>
                <a:cubicBezTo>
                  <a:pt x="44178" y="12463"/>
                  <a:pt x="45230" y="13159"/>
                  <a:pt x="45817" y="13374"/>
                </a:cubicBezTo>
                <a:cubicBezTo>
                  <a:pt x="46442" y="13602"/>
                  <a:pt x="47266" y="14251"/>
                  <a:pt x="47466" y="14677"/>
                </a:cubicBezTo>
                <a:cubicBezTo>
                  <a:pt x="47667" y="15106"/>
                  <a:pt x="47864" y="15529"/>
                  <a:pt x="48064" y="15955"/>
                </a:cubicBezTo>
                <a:cubicBezTo>
                  <a:pt x="48195" y="16238"/>
                  <a:pt x="48329" y="16521"/>
                  <a:pt x="48461" y="16804"/>
                </a:cubicBezTo>
                <a:cubicBezTo>
                  <a:pt x="48660" y="17225"/>
                  <a:pt x="49245" y="18480"/>
                  <a:pt x="48842" y="18695"/>
                </a:cubicBezTo>
                <a:cubicBezTo>
                  <a:pt x="48842" y="18698"/>
                  <a:pt x="48837" y="18702"/>
                  <a:pt x="48832" y="18705"/>
                </a:cubicBezTo>
                <a:cubicBezTo>
                  <a:pt x="48407" y="18905"/>
                  <a:pt x="48296" y="19218"/>
                  <a:pt x="47755" y="19728"/>
                </a:cubicBezTo>
                <a:cubicBezTo>
                  <a:pt x="47218" y="20241"/>
                  <a:pt x="47105" y="20554"/>
                  <a:pt x="46991" y="20862"/>
                </a:cubicBezTo>
                <a:cubicBezTo>
                  <a:pt x="46947" y="20990"/>
                  <a:pt x="46894" y="21288"/>
                  <a:pt x="46860" y="21692"/>
                </a:cubicBezTo>
                <a:cubicBezTo>
                  <a:pt x="46817" y="22293"/>
                  <a:pt x="46809" y="23134"/>
                  <a:pt x="46912" y="24015"/>
                </a:cubicBezTo>
                <a:cubicBezTo>
                  <a:pt x="47069" y="25399"/>
                  <a:pt x="47758" y="27906"/>
                  <a:pt x="47846" y="28214"/>
                </a:cubicBezTo>
                <a:cubicBezTo>
                  <a:pt x="47764" y="27743"/>
                  <a:pt x="46678" y="21768"/>
                  <a:pt x="47302" y="20978"/>
                </a:cubicBezTo>
                <a:cubicBezTo>
                  <a:pt x="47956" y="20154"/>
                  <a:pt x="48380" y="19955"/>
                  <a:pt x="48806" y="19755"/>
                </a:cubicBezTo>
                <a:cubicBezTo>
                  <a:pt x="49188" y="19577"/>
                  <a:pt x="50102" y="18727"/>
                  <a:pt x="50737" y="18727"/>
                </a:cubicBezTo>
                <a:cubicBezTo>
                  <a:pt x="50806" y="18727"/>
                  <a:pt x="50872" y="18738"/>
                  <a:pt x="50933" y="18760"/>
                </a:cubicBezTo>
                <a:cubicBezTo>
                  <a:pt x="51055" y="18804"/>
                  <a:pt x="51212" y="18821"/>
                  <a:pt x="51390" y="18821"/>
                </a:cubicBezTo>
                <a:cubicBezTo>
                  <a:pt x="52027" y="18821"/>
                  <a:pt x="52920" y="18599"/>
                  <a:pt x="53313" y="18599"/>
                </a:cubicBezTo>
                <a:cubicBezTo>
                  <a:pt x="53375" y="18599"/>
                  <a:pt x="53424" y="18605"/>
                  <a:pt x="53458" y="18617"/>
                </a:cubicBezTo>
                <a:cubicBezTo>
                  <a:pt x="53771" y="18728"/>
                  <a:pt x="55985" y="18470"/>
                  <a:pt x="56808" y="19122"/>
                </a:cubicBezTo>
                <a:cubicBezTo>
                  <a:pt x="57634" y="19773"/>
                  <a:pt x="57608" y="20823"/>
                  <a:pt x="57978" y="22723"/>
                </a:cubicBezTo>
                <a:cubicBezTo>
                  <a:pt x="58334" y="24555"/>
                  <a:pt x="59848" y="26805"/>
                  <a:pt x="59964" y="26969"/>
                </a:cubicBezTo>
                <a:cubicBezTo>
                  <a:pt x="59859" y="26743"/>
                  <a:pt x="58175" y="23116"/>
                  <a:pt x="58200" y="22101"/>
                </a:cubicBezTo>
                <a:cubicBezTo>
                  <a:pt x="58220" y="21357"/>
                  <a:pt x="58197" y="20243"/>
                  <a:pt x="57667" y="19351"/>
                </a:cubicBezTo>
                <a:cubicBezTo>
                  <a:pt x="57449" y="18977"/>
                  <a:pt x="57146" y="18640"/>
                  <a:pt x="56722" y="18385"/>
                </a:cubicBezTo>
                <a:cubicBezTo>
                  <a:pt x="55460" y="17617"/>
                  <a:pt x="54822" y="17349"/>
                  <a:pt x="54191" y="17349"/>
                </a:cubicBezTo>
                <a:cubicBezTo>
                  <a:pt x="54099" y="17349"/>
                  <a:pt x="54006" y="17355"/>
                  <a:pt x="53912" y="17366"/>
                </a:cubicBezTo>
                <a:cubicBezTo>
                  <a:pt x="53874" y="17370"/>
                  <a:pt x="53834" y="17372"/>
                  <a:pt x="53794" y="17372"/>
                </a:cubicBezTo>
                <a:cubicBezTo>
                  <a:pt x="53058" y="17372"/>
                  <a:pt x="52023" y="16679"/>
                  <a:pt x="51727" y="16574"/>
                </a:cubicBezTo>
                <a:cubicBezTo>
                  <a:pt x="51723" y="16572"/>
                  <a:pt x="51722" y="16571"/>
                  <a:pt x="51720" y="16568"/>
                </a:cubicBezTo>
                <a:cubicBezTo>
                  <a:pt x="51440" y="16445"/>
                  <a:pt x="53225" y="15349"/>
                  <a:pt x="52831" y="14500"/>
                </a:cubicBezTo>
                <a:cubicBezTo>
                  <a:pt x="52433" y="13650"/>
                  <a:pt x="50584" y="11920"/>
                  <a:pt x="50074" y="11384"/>
                </a:cubicBezTo>
                <a:cubicBezTo>
                  <a:pt x="49654" y="10945"/>
                  <a:pt x="48425" y="9504"/>
                  <a:pt x="47985" y="8994"/>
                </a:cubicBezTo>
                <a:lnTo>
                  <a:pt x="47985" y="8994"/>
                </a:lnTo>
                <a:cubicBezTo>
                  <a:pt x="48455" y="9604"/>
                  <a:pt x="49884" y="11438"/>
                  <a:pt x="50471" y="12233"/>
                </a:cubicBezTo>
                <a:cubicBezTo>
                  <a:pt x="51182" y="13198"/>
                  <a:pt x="52005" y="13851"/>
                  <a:pt x="51781" y="14473"/>
                </a:cubicBezTo>
                <a:cubicBezTo>
                  <a:pt x="51562" y="15070"/>
                  <a:pt x="50858" y="16129"/>
                  <a:pt x="50525" y="16129"/>
                </a:cubicBezTo>
                <a:cubicBezTo>
                  <a:pt x="50512" y="16129"/>
                  <a:pt x="50499" y="16127"/>
                  <a:pt x="50486" y="16124"/>
                </a:cubicBezTo>
                <a:lnTo>
                  <a:pt x="50478" y="16122"/>
                </a:lnTo>
                <a:cubicBezTo>
                  <a:pt x="50165" y="16010"/>
                  <a:pt x="48913" y="15558"/>
                  <a:pt x="48518" y="14703"/>
                </a:cubicBezTo>
                <a:cubicBezTo>
                  <a:pt x="48119" y="13854"/>
                  <a:pt x="47011" y="12039"/>
                  <a:pt x="45446" y="11475"/>
                </a:cubicBezTo>
                <a:cubicBezTo>
                  <a:pt x="43887" y="10907"/>
                  <a:pt x="42524" y="10768"/>
                  <a:pt x="42322" y="10342"/>
                </a:cubicBezTo>
                <a:cubicBezTo>
                  <a:pt x="42292" y="10276"/>
                  <a:pt x="42261" y="10180"/>
                  <a:pt x="42231" y="10064"/>
                </a:cubicBezTo>
                <a:cubicBezTo>
                  <a:pt x="42069" y="9491"/>
                  <a:pt x="41908" y="8471"/>
                  <a:pt x="41657" y="8339"/>
                </a:cubicBezTo>
                <a:cubicBezTo>
                  <a:pt x="41650" y="8334"/>
                  <a:pt x="41647" y="8332"/>
                  <a:pt x="41638" y="8330"/>
                </a:cubicBezTo>
                <a:cubicBezTo>
                  <a:pt x="41327" y="8215"/>
                  <a:pt x="41243" y="7478"/>
                  <a:pt x="41243" y="7478"/>
                </a:cubicBezTo>
                <a:cubicBezTo>
                  <a:pt x="41243" y="7478"/>
                  <a:pt x="40872" y="5577"/>
                  <a:pt x="39310" y="5014"/>
                </a:cubicBezTo>
                <a:cubicBezTo>
                  <a:pt x="37747" y="4445"/>
                  <a:pt x="36499" y="3994"/>
                  <a:pt x="35986" y="3456"/>
                </a:cubicBezTo>
                <a:cubicBezTo>
                  <a:pt x="35925" y="3388"/>
                  <a:pt x="35838" y="3304"/>
                  <a:pt x="35737" y="3201"/>
                </a:cubicBezTo>
                <a:cubicBezTo>
                  <a:pt x="35092" y="2555"/>
                  <a:pt x="33817" y="1360"/>
                  <a:pt x="33650" y="1206"/>
                </a:cubicBezTo>
                <a:lnTo>
                  <a:pt x="33650" y="1206"/>
                </a:lnTo>
                <a:cubicBezTo>
                  <a:pt x="33858" y="1451"/>
                  <a:pt x="35931" y="3807"/>
                  <a:pt x="37009" y="4534"/>
                </a:cubicBezTo>
                <a:cubicBezTo>
                  <a:pt x="38145" y="5299"/>
                  <a:pt x="39395" y="5751"/>
                  <a:pt x="39794" y="6600"/>
                </a:cubicBezTo>
                <a:cubicBezTo>
                  <a:pt x="40176" y="7415"/>
                  <a:pt x="41211" y="9115"/>
                  <a:pt x="41097" y="9806"/>
                </a:cubicBezTo>
                <a:cubicBezTo>
                  <a:pt x="41094" y="9835"/>
                  <a:pt x="41085" y="9865"/>
                  <a:pt x="41075" y="9892"/>
                </a:cubicBezTo>
                <a:cubicBezTo>
                  <a:pt x="41022" y="10036"/>
                  <a:pt x="40979" y="10205"/>
                  <a:pt x="40941" y="10382"/>
                </a:cubicBezTo>
                <a:cubicBezTo>
                  <a:pt x="40806" y="10971"/>
                  <a:pt x="40693" y="11685"/>
                  <a:pt x="40282" y="12077"/>
                </a:cubicBezTo>
                <a:cubicBezTo>
                  <a:pt x="39746" y="12591"/>
                  <a:pt x="37363" y="15258"/>
                  <a:pt x="33251" y="15887"/>
                </a:cubicBezTo>
                <a:cubicBezTo>
                  <a:pt x="30654" y="16284"/>
                  <a:pt x="28564" y="16445"/>
                  <a:pt x="26955" y="16445"/>
                </a:cubicBezTo>
                <a:cubicBezTo>
                  <a:pt x="26016" y="16445"/>
                  <a:pt x="25240" y="16390"/>
                  <a:pt x="24623" y="16296"/>
                </a:cubicBezTo>
                <a:cubicBezTo>
                  <a:pt x="23129" y="16071"/>
                  <a:pt x="22220" y="15776"/>
                  <a:pt x="21518" y="15776"/>
                </a:cubicBezTo>
                <a:cubicBezTo>
                  <a:pt x="21434" y="15776"/>
                  <a:pt x="21353" y="15780"/>
                  <a:pt x="21275" y="15789"/>
                </a:cubicBezTo>
                <a:cubicBezTo>
                  <a:pt x="21065" y="15815"/>
                  <a:pt x="20829" y="15831"/>
                  <a:pt x="20596" y="15831"/>
                </a:cubicBezTo>
                <a:cubicBezTo>
                  <a:pt x="20007" y="15831"/>
                  <a:pt x="19429" y="15730"/>
                  <a:pt x="19288" y="15427"/>
                </a:cubicBezTo>
                <a:cubicBezTo>
                  <a:pt x="19089" y="14998"/>
                  <a:pt x="18777" y="14885"/>
                  <a:pt x="18462" y="14773"/>
                </a:cubicBezTo>
                <a:cubicBezTo>
                  <a:pt x="18422" y="14759"/>
                  <a:pt x="18381" y="14748"/>
                  <a:pt x="18339" y="14741"/>
                </a:cubicBezTo>
                <a:cubicBezTo>
                  <a:pt x="18043" y="14702"/>
                  <a:pt x="17700" y="14804"/>
                  <a:pt x="17528" y="14433"/>
                </a:cubicBezTo>
                <a:cubicBezTo>
                  <a:pt x="17420" y="14203"/>
                  <a:pt x="17230" y="13642"/>
                  <a:pt x="17031" y="13149"/>
                </a:cubicBezTo>
                <a:cubicBezTo>
                  <a:pt x="16858" y="12726"/>
                  <a:pt x="16677" y="12362"/>
                  <a:pt x="16533" y="12306"/>
                </a:cubicBezTo>
                <a:cubicBezTo>
                  <a:pt x="16220" y="12193"/>
                  <a:pt x="13972" y="9612"/>
                  <a:pt x="13887" y="8875"/>
                </a:cubicBezTo>
                <a:cubicBezTo>
                  <a:pt x="13803" y="8138"/>
                  <a:pt x="14478" y="6264"/>
                  <a:pt x="14707" y="5640"/>
                </a:cubicBezTo>
                <a:cubicBezTo>
                  <a:pt x="14935" y="5014"/>
                  <a:pt x="15185" y="3342"/>
                  <a:pt x="15185" y="3342"/>
                </a:cubicBezTo>
                <a:lnTo>
                  <a:pt x="15185" y="3342"/>
                </a:lnTo>
                <a:cubicBezTo>
                  <a:pt x="15185" y="3343"/>
                  <a:pt x="13977" y="7608"/>
                  <a:pt x="13335" y="7608"/>
                </a:cubicBezTo>
                <a:cubicBezTo>
                  <a:pt x="13319" y="7608"/>
                  <a:pt x="13303" y="7606"/>
                  <a:pt x="13288" y="7600"/>
                </a:cubicBezTo>
                <a:cubicBezTo>
                  <a:pt x="12667" y="7373"/>
                  <a:pt x="13174" y="4026"/>
                  <a:pt x="12887" y="2862"/>
                </a:cubicBezTo>
                <a:cubicBezTo>
                  <a:pt x="12612" y="1737"/>
                  <a:pt x="11852" y="100"/>
                  <a:pt x="118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41"/>
          <p:cNvSpPr/>
          <p:nvPr/>
        </p:nvSpPr>
        <p:spPr>
          <a:xfrm>
            <a:off x="3929638" y="-704262"/>
            <a:ext cx="1284700" cy="1756550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1"/>
          <p:cNvSpPr/>
          <p:nvPr/>
        </p:nvSpPr>
        <p:spPr>
          <a:xfrm>
            <a:off x="3929638" y="4130613"/>
            <a:ext cx="1284700" cy="1756550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Progress Program :</a:t>
            </a:r>
            <a:endParaRPr dirty="0"/>
          </a:p>
        </p:txBody>
      </p:sp>
      <p:sp>
        <p:nvSpPr>
          <p:cNvPr id="325" name="Google Shape;325;p43"/>
          <p:cNvSpPr txBox="1">
            <a:spLocks noGrp="1"/>
          </p:cNvSpPr>
          <p:nvPr>
            <p:ph type="subTitle" idx="1"/>
          </p:nvPr>
        </p:nvSpPr>
        <p:spPr>
          <a:xfrm>
            <a:off x="1724444" y="1421178"/>
            <a:ext cx="582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telah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menyelesaikan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interface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setiap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halaman</a:t>
            </a:r>
            <a:endParaRPr dirty="0"/>
          </a:p>
        </p:txBody>
      </p:sp>
      <p:sp>
        <p:nvSpPr>
          <p:cNvPr id="326" name="Google Shape;326;p43"/>
          <p:cNvSpPr txBox="1">
            <a:spLocks noGrp="1"/>
          </p:cNvSpPr>
          <p:nvPr>
            <p:ph type="subTitle" idx="2"/>
          </p:nvPr>
        </p:nvSpPr>
        <p:spPr>
          <a:xfrm>
            <a:off x="2098775" y="2402905"/>
            <a:ext cx="5825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Peneliti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telah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membuat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button import data di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halaman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data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gempa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yang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memudahkan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peneliti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memasukan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data</a:t>
            </a:r>
            <a:endParaRPr dirty="0"/>
          </a:p>
        </p:txBody>
      </p:sp>
      <p:sp>
        <p:nvSpPr>
          <p:cNvPr id="327" name="Google Shape;327;p43"/>
          <p:cNvSpPr txBox="1">
            <a:spLocks noGrp="1"/>
          </p:cNvSpPr>
          <p:nvPr>
            <p:ph type="subTitle" idx="3"/>
          </p:nvPr>
        </p:nvSpPr>
        <p:spPr>
          <a:xfrm>
            <a:off x="2446410" y="3859674"/>
            <a:ext cx="5825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Peneliti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belum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menerapkan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metode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K-Means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Klustering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pada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halaman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klusterisasi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31" name="Google Shape;331;p43"/>
          <p:cNvCxnSpPr>
            <a:stCxn id="332" idx="1"/>
            <a:endCxn id="333" idx="1"/>
          </p:cNvCxnSpPr>
          <p:nvPr/>
        </p:nvCxnSpPr>
        <p:spPr>
          <a:xfrm rot="10800000" flipH="1" flipV="1">
            <a:off x="838825" y="1800424"/>
            <a:ext cx="381000" cy="1126351"/>
          </a:xfrm>
          <a:prstGeom prst="bentConnector3">
            <a:avLst>
              <a:gd name="adj1" fmla="val -6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4" name="Google Shape;334;p43"/>
          <p:cNvCxnSpPr>
            <a:stCxn id="333" idx="1"/>
            <a:endCxn id="335" idx="1"/>
          </p:cNvCxnSpPr>
          <p:nvPr/>
        </p:nvCxnSpPr>
        <p:spPr>
          <a:xfrm rot="10800000" flipH="1" flipV="1">
            <a:off x="1219825" y="2926775"/>
            <a:ext cx="381000" cy="1299349"/>
          </a:xfrm>
          <a:prstGeom prst="bentConnector3">
            <a:avLst>
              <a:gd name="adj1" fmla="val -6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43"/>
          <p:cNvSpPr/>
          <p:nvPr/>
        </p:nvSpPr>
        <p:spPr>
          <a:xfrm>
            <a:off x="7385900" y="-103912"/>
            <a:ext cx="1880950" cy="1670575"/>
          </a:xfrm>
          <a:custGeom>
            <a:avLst/>
            <a:gdLst/>
            <a:ahLst/>
            <a:cxnLst/>
            <a:rect l="l" t="t" r="r" b="b"/>
            <a:pathLst>
              <a:path w="75238" h="66823" extrusionOk="0">
                <a:moveTo>
                  <a:pt x="44216" y="1"/>
                </a:moveTo>
                <a:lnTo>
                  <a:pt x="44216" y="1"/>
                </a:lnTo>
                <a:cubicBezTo>
                  <a:pt x="44632" y="315"/>
                  <a:pt x="46892" y="2039"/>
                  <a:pt x="46913" y="2479"/>
                </a:cubicBezTo>
                <a:cubicBezTo>
                  <a:pt x="46938" y="2961"/>
                  <a:pt x="47369" y="6329"/>
                  <a:pt x="48196" y="7012"/>
                </a:cubicBezTo>
                <a:cubicBezTo>
                  <a:pt x="49021" y="7698"/>
                  <a:pt x="50978" y="10021"/>
                  <a:pt x="50776" y="11244"/>
                </a:cubicBezTo>
                <a:cubicBezTo>
                  <a:pt x="50574" y="12463"/>
                  <a:pt x="50491" y="16102"/>
                  <a:pt x="48988" y="17627"/>
                </a:cubicBezTo>
                <a:cubicBezTo>
                  <a:pt x="47479" y="19157"/>
                  <a:pt x="45171" y="20482"/>
                  <a:pt x="43095" y="21068"/>
                </a:cubicBezTo>
                <a:cubicBezTo>
                  <a:pt x="42259" y="21304"/>
                  <a:pt x="41631" y="21412"/>
                  <a:pt x="41140" y="21412"/>
                </a:cubicBezTo>
                <a:cubicBezTo>
                  <a:pt x="41028" y="21412"/>
                  <a:pt x="40924" y="21407"/>
                  <a:pt x="40825" y="21395"/>
                </a:cubicBezTo>
                <a:cubicBezTo>
                  <a:pt x="40284" y="21336"/>
                  <a:pt x="39936" y="21107"/>
                  <a:pt x="39648" y="20755"/>
                </a:cubicBezTo>
                <a:cubicBezTo>
                  <a:pt x="39087" y="20058"/>
                  <a:pt x="38262" y="19371"/>
                  <a:pt x="37462" y="19169"/>
                </a:cubicBezTo>
                <a:cubicBezTo>
                  <a:pt x="36658" y="18967"/>
                  <a:pt x="32677" y="18438"/>
                  <a:pt x="29773" y="18341"/>
                </a:cubicBezTo>
                <a:cubicBezTo>
                  <a:pt x="26868" y="18245"/>
                  <a:pt x="25255" y="17599"/>
                  <a:pt x="24719" y="17384"/>
                </a:cubicBezTo>
                <a:cubicBezTo>
                  <a:pt x="24346" y="17235"/>
                  <a:pt x="22199" y="15821"/>
                  <a:pt x="20869" y="14943"/>
                </a:cubicBezTo>
                <a:lnTo>
                  <a:pt x="20869" y="14943"/>
                </a:lnTo>
                <a:cubicBezTo>
                  <a:pt x="21968" y="15711"/>
                  <a:pt x="23525" y="16862"/>
                  <a:pt x="23389" y="17197"/>
                </a:cubicBezTo>
                <a:cubicBezTo>
                  <a:pt x="23392" y="17200"/>
                  <a:pt x="23389" y="17200"/>
                  <a:pt x="23389" y="17205"/>
                </a:cubicBezTo>
                <a:cubicBezTo>
                  <a:pt x="23331" y="17326"/>
                  <a:pt x="23067" y="17371"/>
                  <a:pt x="22685" y="17371"/>
                </a:cubicBezTo>
                <a:cubicBezTo>
                  <a:pt x="21548" y="17371"/>
                  <a:pt x="19365" y="16969"/>
                  <a:pt x="18479" y="16969"/>
                </a:cubicBezTo>
                <a:cubicBezTo>
                  <a:pt x="18438" y="16969"/>
                  <a:pt x="18400" y="16970"/>
                  <a:pt x="18366" y="16971"/>
                </a:cubicBezTo>
                <a:cubicBezTo>
                  <a:pt x="17387" y="17019"/>
                  <a:pt x="15294" y="17541"/>
                  <a:pt x="15006" y="17617"/>
                </a:cubicBezTo>
                <a:cubicBezTo>
                  <a:pt x="15213" y="17593"/>
                  <a:pt x="16397" y="17452"/>
                  <a:pt x="17748" y="17452"/>
                </a:cubicBezTo>
                <a:cubicBezTo>
                  <a:pt x="18487" y="17452"/>
                  <a:pt x="19277" y="17494"/>
                  <a:pt x="19983" y="17621"/>
                </a:cubicBezTo>
                <a:cubicBezTo>
                  <a:pt x="22095" y="17995"/>
                  <a:pt x="25006" y="18806"/>
                  <a:pt x="25309" y="18806"/>
                </a:cubicBezTo>
                <a:cubicBezTo>
                  <a:pt x="25312" y="18806"/>
                  <a:pt x="25314" y="18806"/>
                  <a:pt x="25316" y="18806"/>
                </a:cubicBezTo>
                <a:cubicBezTo>
                  <a:pt x="25391" y="18802"/>
                  <a:pt x="25572" y="18793"/>
                  <a:pt x="25793" y="18793"/>
                </a:cubicBezTo>
                <a:cubicBezTo>
                  <a:pt x="26349" y="18793"/>
                  <a:pt x="27161" y="18851"/>
                  <a:pt x="27179" y="19197"/>
                </a:cubicBezTo>
                <a:cubicBezTo>
                  <a:pt x="27192" y="19491"/>
                  <a:pt x="24179" y="21323"/>
                  <a:pt x="21864" y="22682"/>
                </a:cubicBezTo>
                <a:cubicBezTo>
                  <a:pt x="20541" y="23462"/>
                  <a:pt x="19450" y="24081"/>
                  <a:pt x="19281" y="24179"/>
                </a:cubicBezTo>
                <a:cubicBezTo>
                  <a:pt x="19702" y="24015"/>
                  <a:pt x="25505" y="21674"/>
                  <a:pt x="26737" y="20915"/>
                </a:cubicBezTo>
                <a:cubicBezTo>
                  <a:pt x="27636" y="20364"/>
                  <a:pt x="28912" y="19669"/>
                  <a:pt x="30421" y="19433"/>
                </a:cubicBezTo>
                <a:cubicBezTo>
                  <a:pt x="30770" y="19376"/>
                  <a:pt x="31129" y="19345"/>
                  <a:pt x="31499" y="19345"/>
                </a:cubicBezTo>
                <a:cubicBezTo>
                  <a:pt x="31813" y="19345"/>
                  <a:pt x="32135" y="19367"/>
                  <a:pt x="32464" y="19417"/>
                </a:cubicBezTo>
                <a:cubicBezTo>
                  <a:pt x="34855" y="19786"/>
                  <a:pt x="37547" y="20861"/>
                  <a:pt x="37833" y="21331"/>
                </a:cubicBezTo>
                <a:cubicBezTo>
                  <a:pt x="38120" y="21799"/>
                  <a:pt x="35035" y="23407"/>
                  <a:pt x="31116" y="24086"/>
                </a:cubicBezTo>
                <a:cubicBezTo>
                  <a:pt x="27192" y="24765"/>
                  <a:pt x="24311" y="25151"/>
                  <a:pt x="24048" y="25162"/>
                </a:cubicBezTo>
                <a:cubicBezTo>
                  <a:pt x="23785" y="25175"/>
                  <a:pt x="24311" y="25151"/>
                  <a:pt x="24334" y="25636"/>
                </a:cubicBezTo>
                <a:cubicBezTo>
                  <a:pt x="24359" y="26118"/>
                  <a:pt x="23667" y="28088"/>
                  <a:pt x="22377" y="28639"/>
                </a:cubicBezTo>
                <a:cubicBezTo>
                  <a:pt x="21175" y="29149"/>
                  <a:pt x="19094" y="30329"/>
                  <a:pt x="18166" y="30329"/>
                </a:cubicBezTo>
                <a:cubicBezTo>
                  <a:pt x="18096" y="30329"/>
                  <a:pt x="18032" y="30322"/>
                  <a:pt x="17977" y="30308"/>
                </a:cubicBezTo>
                <a:cubicBezTo>
                  <a:pt x="17202" y="30113"/>
                  <a:pt x="14405" y="29109"/>
                  <a:pt x="14231" y="29048"/>
                </a:cubicBezTo>
                <a:lnTo>
                  <a:pt x="14231" y="29048"/>
                </a:lnTo>
                <a:cubicBezTo>
                  <a:pt x="14415" y="29152"/>
                  <a:pt x="17340" y="30792"/>
                  <a:pt x="18342" y="30792"/>
                </a:cubicBezTo>
                <a:cubicBezTo>
                  <a:pt x="18414" y="30792"/>
                  <a:pt x="18476" y="30783"/>
                  <a:pt x="18526" y="30765"/>
                </a:cubicBezTo>
                <a:cubicBezTo>
                  <a:pt x="19019" y="30587"/>
                  <a:pt x="19929" y="30389"/>
                  <a:pt x="20539" y="30389"/>
                </a:cubicBezTo>
                <a:cubicBezTo>
                  <a:pt x="20894" y="30389"/>
                  <a:pt x="21147" y="30456"/>
                  <a:pt x="21156" y="30634"/>
                </a:cubicBezTo>
                <a:cubicBezTo>
                  <a:pt x="21180" y="31116"/>
                  <a:pt x="20225" y="33101"/>
                  <a:pt x="19462" y="33623"/>
                </a:cubicBezTo>
                <a:cubicBezTo>
                  <a:pt x="18693" y="34144"/>
                  <a:pt x="15145" y="36985"/>
                  <a:pt x="14369" y="37269"/>
                </a:cubicBezTo>
                <a:cubicBezTo>
                  <a:pt x="13589" y="37550"/>
                  <a:pt x="13337" y="37803"/>
                  <a:pt x="12551" y="37843"/>
                </a:cubicBezTo>
                <a:cubicBezTo>
                  <a:pt x="12529" y="37844"/>
                  <a:pt x="12502" y="37845"/>
                  <a:pt x="12472" y="37845"/>
                </a:cubicBezTo>
                <a:cubicBezTo>
                  <a:pt x="11457" y="37845"/>
                  <a:pt x="6128" y="37226"/>
                  <a:pt x="5437" y="37226"/>
                </a:cubicBezTo>
                <a:cubicBezTo>
                  <a:pt x="5424" y="37226"/>
                  <a:pt x="5412" y="37227"/>
                  <a:pt x="5402" y="37227"/>
                </a:cubicBezTo>
                <a:cubicBezTo>
                  <a:pt x="5372" y="37229"/>
                  <a:pt x="5342" y="37229"/>
                  <a:pt x="5313" y="37229"/>
                </a:cubicBezTo>
                <a:cubicBezTo>
                  <a:pt x="4816" y="37229"/>
                  <a:pt x="4305" y="37026"/>
                  <a:pt x="3799" y="36823"/>
                </a:cubicBezTo>
                <a:cubicBezTo>
                  <a:pt x="3261" y="36608"/>
                  <a:pt x="805" y="34800"/>
                  <a:pt x="1" y="34595"/>
                </a:cubicBezTo>
                <a:lnTo>
                  <a:pt x="1" y="34595"/>
                </a:lnTo>
                <a:cubicBezTo>
                  <a:pt x="32" y="34621"/>
                  <a:pt x="324" y="34848"/>
                  <a:pt x="1084" y="35267"/>
                </a:cubicBezTo>
                <a:cubicBezTo>
                  <a:pt x="1891" y="35704"/>
                  <a:pt x="3537" y="37521"/>
                  <a:pt x="4335" y="37521"/>
                </a:cubicBezTo>
                <a:cubicBezTo>
                  <a:pt x="4343" y="37521"/>
                  <a:pt x="4352" y="37521"/>
                  <a:pt x="4360" y="37520"/>
                </a:cubicBezTo>
                <a:cubicBezTo>
                  <a:pt x="4409" y="37518"/>
                  <a:pt x="4471" y="37517"/>
                  <a:pt x="4544" y="37517"/>
                </a:cubicBezTo>
                <a:cubicBezTo>
                  <a:pt x="5662" y="37517"/>
                  <a:pt x="9464" y="37784"/>
                  <a:pt x="10723" y="38176"/>
                </a:cubicBezTo>
                <a:cubicBezTo>
                  <a:pt x="11695" y="38479"/>
                  <a:pt x="12104" y="38681"/>
                  <a:pt x="12261" y="38863"/>
                </a:cubicBezTo>
                <a:cubicBezTo>
                  <a:pt x="12319" y="38931"/>
                  <a:pt x="12344" y="38995"/>
                  <a:pt x="12347" y="39062"/>
                </a:cubicBezTo>
                <a:cubicBezTo>
                  <a:pt x="12359" y="39295"/>
                  <a:pt x="11195" y="40726"/>
                  <a:pt x="11122" y="40815"/>
                </a:cubicBezTo>
                <a:cubicBezTo>
                  <a:pt x="11205" y="40752"/>
                  <a:pt x="12153" y="40024"/>
                  <a:pt x="12634" y="39530"/>
                </a:cubicBezTo>
                <a:cubicBezTo>
                  <a:pt x="13135" y="39024"/>
                  <a:pt x="15443" y="37699"/>
                  <a:pt x="16220" y="37419"/>
                </a:cubicBezTo>
                <a:cubicBezTo>
                  <a:pt x="16905" y="37174"/>
                  <a:pt x="17364" y="36562"/>
                  <a:pt x="17830" y="36562"/>
                </a:cubicBezTo>
                <a:cubicBezTo>
                  <a:pt x="17889" y="36562"/>
                  <a:pt x="17948" y="36572"/>
                  <a:pt x="18008" y="36593"/>
                </a:cubicBezTo>
                <a:cubicBezTo>
                  <a:pt x="18013" y="36596"/>
                  <a:pt x="18021" y="36596"/>
                  <a:pt x="18026" y="36600"/>
                </a:cubicBezTo>
                <a:cubicBezTo>
                  <a:pt x="18563" y="36815"/>
                  <a:pt x="19101" y="37033"/>
                  <a:pt x="19124" y="37515"/>
                </a:cubicBezTo>
                <a:cubicBezTo>
                  <a:pt x="19149" y="37999"/>
                  <a:pt x="19483" y="39433"/>
                  <a:pt x="19786" y="40146"/>
                </a:cubicBezTo>
                <a:cubicBezTo>
                  <a:pt x="20084" y="40856"/>
                  <a:pt x="20372" y="41327"/>
                  <a:pt x="20384" y="41567"/>
                </a:cubicBezTo>
                <a:cubicBezTo>
                  <a:pt x="20394" y="41769"/>
                  <a:pt x="19303" y="41855"/>
                  <a:pt x="18491" y="42040"/>
                </a:cubicBezTo>
                <a:cubicBezTo>
                  <a:pt x="18324" y="42078"/>
                  <a:pt x="18169" y="42121"/>
                  <a:pt x="18039" y="42168"/>
                </a:cubicBezTo>
                <a:cubicBezTo>
                  <a:pt x="17289" y="42439"/>
                  <a:pt x="16803" y="43153"/>
                  <a:pt x="16775" y="43198"/>
                </a:cubicBezTo>
                <a:cubicBezTo>
                  <a:pt x="16893" y="43153"/>
                  <a:pt x="18866" y="42415"/>
                  <a:pt x="20305" y="42415"/>
                </a:cubicBezTo>
                <a:cubicBezTo>
                  <a:pt x="20640" y="42415"/>
                  <a:pt x="20946" y="42455"/>
                  <a:pt x="21194" y="42554"/>
                </a:cubicBezTo>
                <a:cubicBezTo>
                  <a:pt x="21306" y="42598"/>
                  <a:pt x="21410" y="42655"/>
                  <a:pt x="21495" y="42726"/>
                </a:cubicBezTo>
                <a:cubicBezTo>
                  <a:pt x="22593" y="43638"/>
                  <a:pt x="25033" y="44971"/>
                  <a:pt x="26124" y="45641"/>
                </a:cubicBezTo>
                <a:cubicBezTo>
                  <a:pt x="26238" y="45714"/>
                  <a:pt x="26361" y="45779"/>
                  <a:pt x="26490" y="45833"/>
                </a:cubicBezTo>
                <a:cubicBezTo>
                  <a:pt x="27581" y="46342"/>
                  <a:pt x="29061" y="46463"/>
                  <a:pt x="29061" y="46463"/>
                </a:cubicBezTo>
                <a:cubicBezTo>
                  <a:pt x="29061" y="46463"/>
                  <a:pt x="23111" y="43370"/>
                  <a:pt x="21972" y="41731"/>
                </a:cubicBezTo>
                <a:cubicBezTo>
                  <a:pt x="20838" y="40095"/>
                  <a:pt x="19846" y="36025"/>
                  <a:pt x="20298" y="34552"/>
                </a:cubicBezTo>
                <a:cubicBezTo>
                  <a:pt x="20740" y="33114"/>
                  <a:pt x="22367" y="30479"/>
                  <a:pt x="22940" y="30310"/>
                </a:cubicBezTo>
                <a:cubicBezTo>
                  <a:pt x="22959" y="30306"/>
                  <a:pt x="22975" y="30301"/>
                  <a:pt x="22987" y="30300"/>
                </a:cubicBezTo>
                <a:cubicBezTo>
                  <a:pt x="22990" y="30300"/>
                  <a:pt x="22993" y="30300"/>
                  <a:pt x="22996" y="30300"/>
                </a:cubicBezTo>
                <a:cubicBezTo>
                  <a:pt x="23555" y="30300"/>
                  <a:pt x="27318" y="32516"/>
                  <a:pt x="28186" y="34159"/>
                </a:cubicBezTo>
                <a:cubicBezTo>
                  <a:pt x="29061" y="35808"/>
                  <a:pt x="30305" y="39623"/>
                  <a:pt x="30891" y="40804"/>
                </a:cubicBezTo>
                <a:cubicBezTo>
                  <a:pt x="31434" y="41906"/>
                  <a:pt x="31995" y="43213"/>
                  <a:pt x="32072" y="43388"/>
                </a:cubicBezTo>
                <a:cubicBezTo>
                  <a:pt x="32015" y="43173"/>
                  <a:pt x="31441" y="41017"/>
                  <a:pt x="31691" y="41005"/>
                </a:cubicBezTo>
                <a:cubicBezTo>
                  <a:pt x="31693" y="41005"/>
                  <a:pt x="31695" y="41005"/>
                  <a:pt x="31698" y="41005"/>
                </a:cubicBezTo>
                <a:cubicBezTo>
                  <a:pt x="31710" y="41005"/>
                  <a:pt x="31729" y="41008"/>
                  <a:pt x="31750" y="41010"/>
                </a:cubicBezTo>
                <a:cubicBezTo>
                  <a:pt x="32181" y="41055"/>
                  <a:pt x="34179" y="41618"/>
                  <a:pt x="35686" y="41777"/>
                </a:cubicBezTo>
                <a:cubicBezTo>
                  <a:pt x="36415" y="41853"/>
                  <a:pt x="37198" y="41873"/>
                  <a:pt x="37832" y="41873"/>
                </a:cubicBezTo>
                <a:cubicBezTo>
                  <a:pt x="38167" y="41873"/>
                  <a:pt x="38460" y="41867"/>
                  <a:pt x="38681" y="41861"/>
                </a:cubicBezTo>
                <a:cubicBezTo>
                  <a:pt x="38953" y="41857"/>
                  <a:pt x="39117" y="41848"/>
                  <a:pt x="39117" y="41848"/>
                </a:cubicBezTo>
                <a:cubicBezTo>
                  <a:pt x="39117" y="41848"/>
                  <a:pt x="38951" y="41837"/>
                  <a:pt x="38664" y="41812"/>
                </a:cubicBezTo>
                <a:cubicBezTo>
                  <a:pt x="37236" y="41689"/>
                  <a:pt x="32848" y="41232"/>
                  <a:pt x="31921" y="40269"/>
                </a:cubicBezTo>
                <a:cubicBezTo>
                  <a:pt x="30807" y="39115"/>
                  <a:pt x="30101" y="35515"/>
                  <a:pt x="29540" y="34818"/>
                </a:cubicBezTo>
                <a:cubicBezTo>
                  <a:pt x="28979" y="34121"/>
                  <a:pt x="28412" y="33419"/>
                  <a:pt x="28667" y="33164"/>
                </a:cubicBezTo>
                <a:cubicBezTo>
                  <a:pt x="28813" y="33017"/>
                  <a:pt x="29763" y="32994"/>
                  <a:pt x="30585" y="32944"/>
                </a:cubicBezTo>
                <a:cubicBezTo>
                  <a:pt x="30596" y="32944"/>
                  <a:pt x="30607" y="32944"/>
                  <a:pt x="30618" y="32944"/>
                </a:cubicBezTo>
                <a:cubicBezTo>
                  <a:pt x="30674" y="32944"/>
                  <a:pt x="30726" y="32941"/>
                  <a:pt x="30778" y="32934"/>
                </a:cubicBezTo>
                <a:lnTo>
                  <a:pt x="30800" y="32934"/>
                </a:lnTo>
                <a:cubicBezTo>
                  <a:pt x="30974" y="32926"/>
                  <a:pt x="31134" y="32912"/>
                  <a:pt x="31278" y="32894"/>
                </a:cubicBezTo>
                <a:cubicBezTo>
                  <a:pt x="31548" y="32869"/>
                  <a:pt x="31750" y="32828"/>
                  <a:pt x="31812" y="32767"/>
                </a:cubicBezTo>
                <a:cubicBezTo>
                  <a:pt x="32062" y="32512"/>
                  <a:pt x="31537" y="32538"/>
                  <a:pt x="32838" y="32232"/>
                </a:cubicBezTo>
                <a:cubicBezTo>
                  <a:pt x="33451" y="32088"/>
                  <a:pt x="34414" y="31927"/>
                  <a:pt x="35262" y="31795"/>
                </a:cubicBezTo>
                <a:cubicBezTo>
                  <a:pt x="36214" y="31646"/>
                  <a:pt x="37020" y="31540"/>
                  <a:pt x="37020" y="31540"/>
                </a:cubicBezTo>
                <a:lnTo>
                  <a:pt x="35433" y="31378"/>
                </a:lnTo>
                <a:cubicBezTo>
                  <a:pt x="35433" y="31378"/>
                  <a:pt x="35444" y="31350"/>
                  <a:pt x="35471" y="31301"/>
                </a:cubicBezTo>
                <a:cubicBezTo>
                  <a:pt x="35679" y="30881"/>
                  <a:pt x="36734" y="28841"/>
                  <a:pt x="37656" y="28361"/>
                </a:cubicBezTo>
                <a:cubicBezTo>
                  <a:pt x="37879" y="28245"/>
                  <a:pt x="38092" y="28198"/>
                  <a:pt x="38296" y="28198"/>
                </a:cubicBezTo>
                <a:cubicBezTo>
                  <a:pt x="38513" y="28198"/>
                  <a:pt x="38719" y="28252"/>
                  <a:pt x="38911" y="28331"/>
                </a:cubicBezTo>
                <a:cubicBezTo>
                  <a:pt x="39371" y="28515"/>
                  <a:pt x="39757" y="28849"/>
                  <a:pt x="40055" y="28967"/>
                </a:cubicBezTo>
                <a:cubicBezTo>
                  <a:pt x="40506" y="29144"/>
                  <a:pt x="42266" y="30098"/>
                  <a:pt x="42845" y="30409"/>
                </a:cubicBezTo>
                <a:cubicBezTo>
                  <a:pt x="42084" y="29950"/>
                  <a:pt x="39229" y="28217"/>
                  <a:pt x="39208" y="27801"/>
                </a:cubicBezTo>
                <a:cubicBezTo>
                  <a:pt x="39184" y="27338"/>
                  <a:pt x="43138" y="26035"/>
                  <a:pt x="43559" y="25896"/>
                </a:cubicBezTo>
                <a:lnTo>
                  <a:pt x="43559" y="25896"/>
                </a:lnTo>
                <a:cubicBezTo>
                  <a:pt x="43282" y="25945"/>
                  <a:pt x="41564" y="26248"/>
                  <a:pt x="39956" y="26603"/>
                </a:cubicBezTo>
                <a:cubicBezTo>
                  <a:pt x="38645" y="26881"/>
                  <a:pt x="37403" y="27197"/>
                  <a:pt x="37078" y="27419"/>
                </a:cubicBezTo>
                <a:cubicBezTo>
                  <a:pt x="36315" y="27945"/>
                  <a:pt x="35825" y="28695"/>
                  <a:pt x="35587" y="29190"/>
                </a:cubicBezTo>
                <a:cubicBezTo>
                  <a:pt x="35348" y="29686"/>
                  <a:pt x="33578" y="31229"/>
                  <a:pt x="31764" y="31802"/>
                </a:cubicBezTo>
                <a:cubicBezTo>
                  <a:pt x="30699" y="32138"/>
                  <a:pt x="29446" y="32317"/>
                  <a:pt x="28480" y="32317"/>
                </a:cubicBezTo>
                <a:cubicBezTo>
                  <a:pt x="27795" y="32317"/>
                  <a:pt x="27255" y="32227"/>
                  <a:pt x="27027" y="32038"/>
                </a:cubicBezTo>
                <a:cubicBezTo>
                  <a:pt x="26987" y="32005"/>
                  <a:pt x="26942" y="31969"/>
                  <a:pt x="26891" y="31931"/>
                </a:cubicBezTo>
                <a:cubicBezTo>
                  <a:pt x="26214" y="31388"/>
                  <a:pt x="24543" y="30152"/>
                  <a:pt x="24252" y="29270"/>
                </a:cubicBezTo>
                <a:cubicBezTo>
                  <a:pt x="23942" y="28315"/>
                  <a:pt x="24621" y="26104"/>
                  <a:pt x="26715" y="25760"/>
                </a:cubicBezTo>
                <a:cubicBezTo>
                  <a:pt x="28508" y="25464"/>
                  <a:pt x="32019" y="24723"/>
                  <a:pt x="33827" y="24629"/>
                </a:cubicBezTo>
                <a:cubicBezTo>
                  <a:pt x="33954" y="24621"/>
                  <a:pt x="34073" y="24617"/>
                  <a:pt x="34182" y="24617"/>
                </a:cubicBezTo>
                <a:cubicBezTo>
                  <a:pt x="34331" y="24617"/>
                  <a:pt x="34462" y="24625"/>
                  <a:pt x="34570" y="24639"/>
                </a:cubicBezTo>
                <a:cubicBezTo>
                  <a:pt x="35580" y="24771"/>
                  <a:pt x="37807" y="24988"/>
                  <a:pt x="38818" y="25083"/>
                </a:cubicBezTo>
                <a:lnTo>
                  <a:pt x="38822" y="25083"/>
                </a:lnTo>
                <a:cubicBezTo>
                  <a:pt x="39141" y="25114"/>
                  <a:pt x="39338" y="25131"/>
                  <a:pt x="39338" y="25131"/>
                </a:cubicBezTo>
                <a:lnTo>
                  <a:pt x="35596" y="24104"/>
                </a:lnTo>
                <a:cubicBezTo>
                  <a:pt x="35596" y="24104"/>
                  <a:pt x="37630" y="22717"/>
                  <a:pt x="39411" y="22682"/>
                </a:cubicBezTo>
                <a:cubicBezTo>
                  <a:pt x="39451" y="22680"/>
                  <a:pt x="39491" y="22679"/>
                  <a:pt x="39531" y="22679"/>
                </a:cubicBezTo>
                <a:cubicBezTo>
                  <a:pt x="39603" y="22679"/>
                  <a:pt x="39675" y="22682"/>
                  <a:pt x="39744" y="22689"/>
                </a:cubicBezTo>
                <a:cubicBezTo>
                  <a:pt x="41598" y="22839"/>
                  <a:pt x="46095" y="23099"/>
                  <a:pt x="49658" y="25826"/>
                </a:cubicBezTo>
                <a:cubicBezTo>
                  <a:pt x="53221" y="28555"/>
                  <a:pt x="54667" y="31146"/>
                  <a:pt x="55336" y="34018"/>
                </a:cubicBezTo>
                <a:cubicBezTo>
                  <a:pt x="56010" y="36891"/>
                  <a:pt x="56033" y="37373"/>
                  <a:pt x="56033" y="37373"/>
                </a:cubicBezTo>
                <a:cubicBezTo>
                  <a:pt x="56033" y="37373"/>
                  <a:pt x="55289" y="38381"/>
                  <a:pt x="53809" y="40388"/>
                </a:cubicBezTo>
                <a:cubicBezTo>
                  <a:pt x="52326" y="42401"/>
                  <a:pt x="52110" y="43378"/>
                  <a:pt x="49791" y="44464"/>
                </a:cubicBezTo>
                <a:cubicBezTo>
                  <a:pt x="47476" y="45547"/>
                  <a:pt x="42095" y="48719"/>
                  <a:pt x="41065" y="49254"/>
                </a:cubicBezTo>
                <a:cubicBezTo>
                  <a:pt x="40039" y="49794"/>
                  <a:pt x="37206" y="51143"/>
                  <a:pt x="32735" y="51365"/>
                </a:cubicBezTo>
                <a:cubicBezTo>
                  <a:pt x="28263" y="51589"/>
                  <a:pt x="26424" y="51680"/>
                  <a:pt x="26424" y="51680"/>
                </a:cubicBezTo>
                <a:lnTo>
                  <a:pt x="29616" y="52246"/>
                </a:lnTo>
                <a:cubicBezTo>
                  <a:pt x="29616" y="52246"/>
                  <a:pt x="26556" y="54337"/>
                  <a:pt x="25538" y="55112"/>
                </a:cubicBezTo>
                <a:cubicBezTo>
                  <a:pt x="24523" y="55889"/>
                  <a:pt x="24308" y="56870"/>
                  <a:pt x="24308" y="56870"/>
                </a:cubicBezTo>
                <a:cubicBezTo>
                  <a:pt x="24308" y="56870"/>
                  <a:pt x="29903" y="52715"/>
                  <a:pt x="31467" y="52397"/>
                </a:cubicBezTo>
                <a:cubicBezTo>
                  <a:pt x="33035" y="52075"/>
                  <a:pt x="34861" y="51743"/>
                  <a:pt x="35653" y="51705"/>
                </a:cubicBezTo>
                <a:cubicBezTo>
                  <a:pt x="36441" y="51665"/>
                  <a:pt x="37217" y="51385"/>
                  <a:pt x="37217" y="51385"/>
                </a:cubicBezTo>
                <a:lnTo>
                  <a:pt x="37217" y="51383"/>
                </a:lnTo>
                <a:cubicBezTo>
                  <a:pt x="37217" y="51383"/>
                  <a:pt x="38017" y="51585"/>
                  <a:pt x="37302" y="53075"/>
                </a:cubicBezTo>
                <a:cubicBezTo>
                  <a:pt x="36585" y="54562"/>
                  <a:pt x="32954" y="61041"/>
                  <a:pt x="31709" y="62554"/>
                </a:cubicBezTo>
                <a:cubicBezTo>
                  <a:pt x="30507" y="64021"/>
                  <a:pt x="28618" y="66662"/>
                  <a:pt x="28499" y="66823"/>
                </a:cubicBezTo>
                <a:cubicBezTo>
                  <a:pt x="28692" y="66616"/>
                  <a:pt x="32277" y="62720"/>
                  <a:pt x="33479" y="61015"/>
                </a:cubicBezTo>
                <a:cubicBezTo>
                  <a:pt x="34709" y="59258"/>
                  <a:pt x="35954" y="57741"/>
                  <a:pt x="36479" y="57715"/>
                </a:cubicBezTo>
                <a:cubicBezTo>
                  <a:pt x="36481" y="57715"/>
                  <a:pt x="36482" y="57715"/>
                  <a:pt x="36484" y="57715"/>
                </a:cubicBezTo>
                <a:cubicBezTo>
                  <a:pt x="36562" y="57715"/>
                  <a:pt x="36617" y="57840"/>
                  <a:pt x="36658" y="58052"/>
                </a:cubicBezTo>
                <a:cubicBezTo>
                  <a:pt x="36852" y="59233"/>
                  <a:pt x="36481" y="63041"/>
                  <a:pt x="36481" y="63041"/>
                </a:cubicBezTo>
                <a:cubicBezTo>
                  <a:pt x="36481" y="63041"/>
                  <a:pt x="37304" y="58402"/>
                  <a:pt x="37506" y="57180"/>
                </a:cubicBezTo>
                <a:cubicBezTo>
                  <a:pt x="37708" y="55960"/>
                  <a:pt x="37446" y="55973"/>
                  <a:pt x="37886" y="54256"/>
                </a:cubicBezTo>
                <a:cubicBezTo>
                  <a:pt x="38328" y="52541"/>
                  <a:pt x="40325" y="50261"/>
                  <a:pt x="41088" y="49739"/>
                </a:cubicBezTo>
                <a:cubicBezTo>
                  <a:pt x="41168" y="49690"/>
                  <a:pt x="41304" y="49600"/>
                  <a:pt x="41492" y="49489"/>
                </a:cubicBezTo>
                <a:cubicBezTo>
                  <a:pt x="43097" y="48516"/>
                  <a:pt x="48331" y="45614"/>
                  <a:pt x="50112" y="45614"/>
                </a:cubicBezTo>
                <a:cubicBezTo>
                  <a:pt x="50213" y="45614"/>
                  <a:pt x="50303" y="45624"/>
                  <a:pt x="50380" y="45643"/>
                </a:cubicBezTo>
                <a:cubicBezTo>
                  <a:pt x="51981" y="46047"/>
                  <a:pt x="53705" y="48867"/>
                  <a:pt x="54529" y="49555"/>
                </a:cubicBezTo>
                <a:cubicBezTo>
                  <a:pt x="55352" y="50239"/>
                  <a:pt x="56718" y="51138"/>
                  <a:pt x="56528" y="52604"/>
                </a:cubicBezTo>
                <a:cubicBezTo>
                  <a:pt x="56339" y="54016"/>
                  <a:pt x="55753" y="57274"/>
                  <a:pt x="55717" y="57475"/>
                </a:cubicBezTo>
                <a:cubicBezTo>
                  <a:pt x="55781" y="57304"/>
                  <a:pt x="56654" y="54971"/>
                  <a:pt x="56851" y="53796"/>
                </a:cubicBezTo>
                <a:cubicBezTo>
                  <a:pt x="57015" y="52821"/>
                  <a:pt x="56831" y="51703"/>
                  <a:pt x="57034" y="51532"/>
                </a:cubicBezTo>
                <a:cubicBezTo>
                  <a:pt x="57051" y="51518"/>
                  <a:pt x="57071" y="51511"/>
                  <a:pt x="57094" y="51511"/>
                </a:cubicBezTo>
                <a:cubicBezTo>
                  <a:pt x="57138" y="51511"/>
                  <a:pt x="57195" y="51539"/>
                  <a:pt x="57268" y="51599"/>
                </a:cubicBezTo>
                <a:cubicBezTo>
                  <a:pt x="57799" y="52041"/>
                  <a:pt x="61644" y="54365"/>
                  <a:pt x="61879" y="54509"/>
                </a:cubicBezTo>
                <a:cubicBezTo>
                  <a:pt x="61659" y="54321"/>
                  <a:pt x="57458" y="50822"/>
                  <a:pt x="56104" y="49478"/>
                </a:cubicBezTo>
                <a:cubicBezTo>
                  <a:pt x="54720" y="48092"/>
                  <a:pt x="52756" y="45767"/>
                  <a:pt x="52971" y="44789"/>
                </a:cubicBezTo>
                <a:cubicBezTo>
                  <a:pt x="53190" y="43812"/>
                  <a:pt x="56630" y="38797"/>
                  <a:pt x="58122" y="37025"/>
                </a:cubicBezTo>
                <a:cubicBezTo>
                  <a:pt x="59571" y="35317"/>
                  <a:pt x="62879" y="31232"/>
                  <a:pt x="63083" y="30980"/>
                </a:cubicBezTo>
                <a:lnTo>
                  <a:pt x="63083" y="30980"/>
                </a:lnTo>
                <a:lnTo>
                  <a:pt x="58892" y="34725"/>
                </a:lnTo>
                <a:lnTo>
                  <a:pt x="56786" y="36610"/>
                </a:lnTo>
                <a:cubicBezTo>
                  <a:pt x="56786" y="36610"/>
                  <a:pt x="56784" y="36598"/>
                  <a:pt x="56779" y="36578"/>
                </a:cubicBezTo>
                <a:lnTo>
                  <a:pt x="56779" y="36575"/>
                </a:lnTo>
                <a:cubicBezTo>
                  <a:pt x="56703" y="36250"/>
                  <a:pt x="56074" y="33571"/>
                  <a:pt x="55458" y="31106"/>
                </a:cubicBezTo>
                <a:cubicBezTo>
                  <a:pt x="54796" y="28475"/>
                  <a:pt x="53639" y="26354"/>
                  <a:pt x="53889" y="26099"/>
                </a:cubicBezTo>
                <a:cubicBezTo>
                  <a:pt x="53913" y="26074"/>
                  <a:pt x="53955" y="26053"/>
                  <a:pt x="54009" y="26043"/>
                </a:cubicBezTo>
                <a:cubicBezTo>
                  <a:pt x="54063" y="26030"/>
                  <a:pt x="54129" y="26023"/>
                  <a:pt x="54207" y="26023"/>
                </a:cubicBezTo>
                <a:cubicBezTo>
                  <a:pt x="54795" y="26023"/>
                  <a:pt x="56024" y="26386"/>
                  <a:pt x="57092" y="26911"/>
                </a:cubicBezTo>
                <a:cubicBezTo>
                  <a:pt x="58321" y="27508"/>
                  <a:pt x="59760" y="28093"/>
                  <a:pt x="60020" y="28197"/>
                </a:cubicBezTo>
                <a:cubicBezTo>
                  <a:pt x="59596" y="27980"/>
                  <a:pt x="55718" y="25997"/>
                  <a:pt x="55457" y="25780"/>
                </a:cubicBezTo>
                <a:cubicBezTo>
                  <a:pt x="55279" y="25632"/>
                  <a:pt x="56170" y="24929"/>
                  <a:pt x="56761" y="24513"/>
                </a:cubicBezTo>
                <a:lnTo>
                  <a:pt x="56761" y="24513"/>
                </a:lnTo>
                <a:cubicBezTo>
                  <a:pt x="56193" y="24796"/>
                  <a:pt x="55205" y="25157"/>
                  <a:pt x="54241" y="25243"/>
                </a:cubicBezTo>
                <a:cubicBezTo>
                  <a:pt x="54103" y="25257"/>
                  <a:pt x="53964" y="25264"/>
                  <a:pt x="53828" y="25264"/>
                </a:cubicBezTo>
                <a:cubicBezTo>
                  <a:pt x="53560" y="25264"/>
                  <a:pt x="53298" y="25236"/>
                  <a:pt x="53053" y="25174"/>
                </a:cubicBezTo>
                <a:cubicBezTo>
                  <a:pt x="51448" y="24770"/>
                  <a:pt x="48496" y="23705"/>
                  <a:pt x="47433" y="23515"/>
                </a:cubicBezTo>
                <a:cubicBezTo>
                  <a:pt x="46370" y="23326"/>
                  <a:pt x="44754" y="22682"/>
                  <a:pt x="44743" y="22440"/>
                </a:cubicBezTo>
                <a:cubicBezTo>
                  <a:pt x="44731" y="22198"/>
                  <a:pt x="46739" y="20160"/>
                  <a:pt x="48029" y="19614"/>
                </a:cubicBezTo>
                <a:cubicBezTo>
                  <a:pt x="48557" y="19392"/>
                  <a:pt x="49041" y="19208"/>
                  <a:pt x="49519" y="19117"/>
                </a:cubicBezTo>
                <a:cubicBezTo>
                  <a:pt x="49740" y="19074"/>
                  <a:pt x="49960" y="19051"/>
                  <a:pt x="50183" y="19051"/>
                </a:cubicBezTo>
                <a:cubicBezTo>
                  <a:pt x="50665" y="19051"/>
                  <a:pt x="51162" y="19162"/>
                  <a:pt x="51710" y="19430"/>
                </a:cubicBezTo>
                <a:cubicBezTo>
                  <a:pt x="53064" y="20089"/>
                  <a:pt x="54425" y="20988"/>
                  <a:pt x="54448" y="21473"/>
                </a:cubicBezTo>
                <a:cubicBezTo>
                  <a:pt x="54473" y="21957"/>
                  <a:pt x="54783" y="22909"/>
                  <a:pt x="55324" y="23122"/>
                </a:cubicBezTo>
                <a:cubicBezTo>
                  <a:pt x="55758" y="23293"/>
                  <a:pt x="56521" y="23450"/>
                  <a:pt x="56809" y="23502"/>
                </a:cubicBezTo>
                <a:cubicBezTo>
                  <a:pt x="56405" y="23401"/>
                  <a:pt x="55058" y="23026"/>
                  <a:pt x="55026" y="22412"/>
                </a:cubicBezTo>
                <a:cubicBezTo>
                  <a:pt x="54990" y="21689"/>
                  <a:pt x="54425" y="20988"/>
                  <a:pt x="54139" y="20518"/>
                </a:cubicBezTo>
                <a:cubicBezTo>
                  <a:pt x="53851" y="20049"/>
                  <a:pt x="52753" y="19137"/>
                  <a:pt x="52478" y="18909"/>
                </a:cubicBezTo>
                <a:cubicBezTo>
                  <a:pt x="52416" y="18856"/>
                  <a:pt x="52489" y="18835"/>
                  <a:pt x="52649" y="18835"/>
                </a:cubicBezTo>
                <a:cubicBezTo>
                  <a:pt x="53199" y="18835"/>
                  <a:pt x="54772" y="19091"/>
                  <a:pt x="55395" y="19246"/>
                </a:cubicBezTo>
                <a:cubicBezTo>
                  <a:pt x="56195" y="19448"/>
                  <a:pt x="57508" y="19384"/>
                  <a:pt x="58576" y="19573"/>
                </a:cubicBezTo>
                <a:cubicBezTo>
                  <a:pt x="58741" y="19602"/>
                  <a:pt x="58925" y="19613"/>
                  <a:pt x="59121" y="19613"/>
                </a:cubicBezTo>
                <a:cubicBezTo>
                  <a:pt x="59676" y="19613"/>
                  <a:pt x="60327" y="19525"/>
                  <a:pt x="60921" y="19525"/>
                </a:cubicBezTo>
                <a:cubicBezTo>
                  <a:pt x="61459" y="19525"/>
                  <a:pt x="61950" y="19597"/>
                  <a:pt x="62281" y="19872"/>
                </a:cubicBezTo>
                <a:cubicBezTo>
                  <a:pt x="63104" y="20556"/>
                  <a:pt x="64207" y="21472"/>
                  <a:pt x="65281" y="21902"/>
                </a:cubicBezTo>
                <a:cubicBezTo>
                  <a:pt x="66356" y="22333"/>
                  <a:pt x="67949" y="22495"/>
                  <a:pt x="69287" y="22912"/>
                </a:cubicBezTo>
                <a:cubicBezTo>
                  <a:pt x="70628" y="23333"/>
                  <a:pt x="71966" y="23750"/>
                  <a:pt x="72777" y="24194"/>
                </a:cubicBezTo>
                <a:cubicBezTo>
                  <a:pt x="73567" y="24622"/>
                  <a:pt x="75139" y="25924"/>
                  <a:pt x="75237" y="26005"/>
                </a:cubicBezTo>
                <a:cubicBezTo>
                  <a:pt x="75149" y="25892"/>
                  <a:pt x="73759" y="24112"/>
                  <a:pt x="71416" y="23293"/>
                </a:cubicBezTo>
                <a:cubicBezTo>
                  <a:pt x="68999" y="22444"/>
                  <a:pt x="65258" y="21420"/>
                  <a:pt x="64159" y="20503"/>
                </a:cubicBezTo>
                <a:cubicBezTo>
                  <a:pt x="63075" y="19606"/>
                  <a:pt x="61983" y="18476"/>
                  <a:pt x="61199" y="18476"/>
                </a:cubicBezTo>
                <a:cubicBezTo>
                  <a:pt x="61185" y="18476"/>
                  <a:pt x="61172" y="18476"/>
                  <a:pt x="61159" y="18477"/>
                </a:cubicBezTo>
                <a:cubicBezTo>
                  <a:pt x="60654" y="18501"/>
                  <a:pt x="59414" y="18758"/>
                  <a:pt x="57958" y="18784"/>
                </a:cubicBezTo>
                <a:cubicBezTo>
                  <a:pt x="57884" y="18786"/>
                  <a:pt x="57809" y="18786"/>
                  <a:pt x="57734" y="18786"/>
                </a:cubicBezTo>
                <a:cubicBezTo>
                  <a:pt x="56970" y="18786"/>
                  <a:pt x="56155" y="18722"/>
                  <a:pt x="55359" y="18520"/>
                </a:cubicBezTo>
                <a:cubicBezTo>
                  <a:pt x="52955" y="17914"/>
                  <a:pt x="51591" y="17015"/>
                  <a:pt x="51554" y="16291"/>
                </a:cubicBezTo>
                <a:cubicBezTo>
                  <a:pt x="51518" y="15564"/>
                  <a:pt x="52213" y="13594"/>
                  <a:pt x="52178" y="12867"/>
                </a:cubicBezTo>
                <a:cubicBezTo>
                  <a:pt x="52142" y="12143"/>
                  <a:pt x="52357" y="11165"/>
                  <a:pt x="52870" y="10898"/>
                </a:cubicBezTo>
                <a:cubicBezTo>
                  <a:pt x="53304" y="10673"/>
                  <a:pt x="55187" y="9516"/>
                  <a:pt x="56556" y="9115"/>
                </a:cubicBezTo>
                <a:lnTo>
                  <a:pt x="56561" y="9115"/>
                </a:lnTo>
                <a:cubicBezTo>
                  <a:pt x="56816" y="9041"/>
                  <a:pt x="57051" y="8994"/>
                  <a:pt x="57258" y="8983"/>
                </a:cubicBezTo>
                <a:cubicBezTo>
                  <a:pt x="57682" y="8963"/>
                  <a:pt x="58140" y="8940"/>
                  <a:pt x="58576" y="8902"/>
                </a:cubicBezTo>
                <a:cubicBezTo>
                  <a:pt x="59480" y="8822"/>
                  <a:pt x="60314" y="8675"/>
                  <a:pt x="60654" y="8330"/>
                </a:cubicBezTo>
                <a:cubicBezTo>
                  <a:pt x="61155" y="7822"/>
                  <a:pt x="65180" y="3988"/>
                  <a:pt x="65169" y="3747"/>
                </a:cubicBezTo>
                <a:cubicBezTo>
                  <a:pt x="65169" y="3740"/>
                  <a:pt x="65165" y="3737"/>
                  <a:pt x="65158" y="3737"/>
                </a:cubicBezTo>
                <a:cubicBezTo>
                  <a:pt x="65072" y="3737"/>
                  <a:pt x="64515" y="4244"/>
                  <a:pt x="63786" y="4892"/>
                </a:cubicBezTo>
                <a:lnTo>
                  <a:pt x="63783" y="4897"/>
                </a:lnTo>
                <a:cubicBezTo>
                  <a:pt x="63596" y="5069"/>
                  <a:pt x="63404" y="5243"/>
                  <a:pt x="63209" y="5405"/>
                </a:cubicBezTo>
                <a:cubicBezTo>
                  <a:pt x="63185" y="5430"/>
                  <a:pt x="63156" y="5454"/>
                  <a:pt x="63127" y="5474"/>
                </a:cubicBezTo>
                <a:cubicBezTo>
                  <a:pt x="63122" y="5479"/>
                  <a:pt x="63119" y="5483"/>
                  <a:pt x="63116" y="5483"/>
                </a:cubicBezTo>
                <a:cubicBezTo>
                  <a:pt x="62505" y="6016"/>
                  <a:pt x="61839" y="6572"/>
                  <a:pt x="61261" y="6988"/>
                </a:cubicBezTo>
                <a:cubicBezTo>
                  <a:pt x="60795" y="7322"/>
                  <a:pt x="60377" y="7565"/>
                  <a:pt x="60088" y="7633"/>
                </a:cubicBezTo>
                <a:cubicBezTo>
                  <a:pt x="58786" y="7941"/>
                  <a:pt x="56957" y="8274"/>
                  <a:pt x="55917" y="8567"/>
                </a:cubicBezTo>
                <a:cubicBezTo>
                  <a:pt x="55164" y="8779"/>
                  <a:pt x="53713" y="9157"/>
                  <a:pt x="52668" y="9173"/>
                </a:cubicBezTo>
                <a:lnTo>
                  <a:pt x="52665" y="9173"/>
                </a:lnTo>
                <a:cubicBezTo>
                  <a:pt x="52636" y="9174"/>
                  <a:pt x="52607" y="9174"/>
                  <a:pt x="52578" y="9174"/>
                </a:cubicBezTo>
                <a:cubicBezTo>
                  <a:pt x="52226" y="9174"/>
                  <a:pt x="51928" y="9126"/>
                  <a:pt x="51723" y="9018"/>
                </a:cubicBezTo>
                <a:cubicBezTo>
                  <a:pt x="50907" y="8574"/>
                  <a:pt x="49223" y="6478"/>
                  <a:pt x="48936" y="6009"/>
                </a:cubicBezTo>
                <a:cubicBezTo>
                  <a:pt x="48650" y="5539"/>
                  <a:pt x="48112" y="5325"/>
                  <a:pt x="47772" y="3887"/>
                </a:cubicBezTo>
                <a:cubicBezTo>
                  <a:pt x="47438" y="2453"/>
                  <a:pt x="47104" y="1016"/>
                  <a:pt x="47104" y="1016"/>
                </a:cubicBezTo>
                <a:lnTo>
                  <a:pt x="46854" y="1269"/>
                </a:lnTo>
                <a:lnTo>
                  <a:pt x="46695" y="1429"/>
                </a:lnTo>
                <a:lnTo>
                  <a:pt x="46602" y="1524"/>
                </a:lnTo>
                <a:lnTo>
                  <a:pt x="4421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3"/>
          <p:cNvSpPr/>
          <p:nvPr/>
        </p:nvSpPr>
        <p:spPr>
          <a:xfrm>
            <a:off x="838825" y="1433975"/>
            <a:ext cx="732900" cy="73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sz="20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3" name="Google Shape;333;p43"/>
          <p:cNvSpPr/>
          <p:nvPr/>
        </p:nvSpPr>
        <p:spPr>
          <a:xfrm>
            <a:off x="1219825" y="2560326"/>
            <a:ext cx="732900" cy="73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sz="20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5" name="Google Shape;335;p43"/>
          <p:cNvSpPr/>
          <p:nvPr/>
        </p:nvSpPr>
        <p:spPr>
          <a:xfrm>
            <a:off x="1600825" y="3859675"/>
            <a:ext cx="732900" cy="73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sz="20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86" name="Google Shape;286;p40"/>
          <p:cNvSpPr txBox="1">
            <a:spLocks noGrp="1"/>
          </p:cNvSpPr>
          <p:nvPr>
            <p:ph type="title"/>
          </p:nvPr>
        </p:nvSpPr>
        <p:spPr>
          <a:xfrm>
            <a:off x="232765" y="234700"/>
            <a:ext cx="4339235" cy="708053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Tampilan</a:t>
            </a:r>
            <a:r>
              <a:rPr lang="en-US" dirty="0"/>
              <a:t> Dashboard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77BC36-6926-4B6A-9D52-A3718590E6A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643069" y="1329462"/>
            <a:ext cx="5857862" cy="341974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0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9144003" cy="5143501"/>
          </a:xfrm>
          <a:prstGeom prst="rect">
            <a:avLst/>
          </a:prstGeom>
        </p:spPr>
      </p:pic>
      <p:sp>
        <p:nvSpPr>
          <p:cNvPr id="286" name="Google Shape;286;p40"/>
          <p:cNvSpPr txBox="1">
            <a:spLocks noGrp="1"/>
          </p:cNvSpPr>
          <p:nvPr>
            <p:ph type="title"/>
          </p:nvPr>
        </p:nvSpPr>
        <p:spPr>
          <a:xfrm>
            <a:off x="232765" y="234700"/>
            <a:ext cx="4339235" cy="708053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Tampilan</a:t>
            </a:r>
            <a:r>
              <a:rPr lang="en-US" dirty="0"/>
              <a:t> Data </a:t>
            </a:r>
            <a:r>
              <a:rPr lang="en-US" dirty="0" err="1"/>
              <a:t>Gempa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C590F3-58FD-48AF-B28B-B34B962AAF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410" y="1319875"/>
            <a:ext cx="6197176" cy="303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965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Progress </a:t>
            </a:r>
            <a:r>
              <a:rPr lang="en-US" dirty="0" err="1"/>
              <a:t>Olah</a:t>
            </a:r>
            <a:r>
              <a:rPr lang="en-US" dirty="0"/>
              <a:t> data :</a:t>
            </a:r>
            <a:endParaRPr dirty="0"/>
          </a:p>
        </p:txBody>
      </p:sp>
      <p:graphicFrame>
        <p:nvGraphicFramePr>
          <p:cNvPr id="205" name="Google Shape;205;p33"/>
          <p:cNvGraphicFramePr/>
          <p:nvPr>
            <p:extLst>
              <p:ext uri="{D42A27DB-BD31-4B8C-83A1-F6EECF244321}">
                <p14:modId xmlns:p14="http://schemas.microsoft.com/office/powerpoint/2010/main" val="1172401741"/>
              </p:ext>
            </p:extLst>
          </p:nvPr>
        </p:nvGraphicFramePr>
        <p:xfrm>
          <a:off x="720000" y="1241449"/>
          <a:ext cx="7704000" cy="3188391"/>
        </p:xfrm>
        <a:graphic>
          <a:graphicData uri="http://schemas.openxmlformats.org/drawingml/2006/table">
            <a:tbl>
              <a:tblPr>
                <a:noFill/>
                <a:tableStyleId>{D59FB91F-5330-4FF9-A845-06B2C2235875}</a:tableStyleId>
              </a:tblPr>
              <a:tblGrid>
                <a:gridCol w="2480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23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21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u="sng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Sumber data</a:t>
                      </a:r>
                      <a:endParaRPr sz="2000" b="1" u="sng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Sumber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data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dari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sng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dataonline.bmkg.go.id.</a:t>
                      </a:r>
                      <a:endParaRPr sz="1000" u="sng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9624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 err="1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Penerapan</a:t>
                      </a: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 </a:t>
                      </a:r>
                      <a:r>
                        <a:rPr lang="en-US" sz="2000" b="1" dirty="0" err="1">
                          <a:solidFill>
                            <a:schemeClr val="dk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Metode</a:t>
                      </a:r>
                      <a:endParaRPr sz="2000" b="1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+mj-lt"/>
                        <a:buNone/>
                      </a:pP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+mj-lt"/>
                        <a:buNone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J</a:t>
                      </a:r>
                      <a:r>
                        <a:rPr lang="id-ID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umlah klaster ada 3 yaitu rendah, sedang dan tinggi.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</a:t>
                      </a:r>
                      <a:r>
                        <a:rPr lang="id-ID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alam konteks ini, terdapat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r>
                        <a:rPr lang="id-ID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variable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penghitung</a:t>
                      </a:r>
                      <a:r>
                        <a:rPr lang="id-ID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yaitu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kedalaman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gempa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,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besaran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gempa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dan radius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gempa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.</a:t>
                      </a:r>
                    </a:p>
                    <a:p>
                      <a:pPr marL="228600" lvl="0" indent="-22860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Font typeface="+mj-lt"/>
                        <a:buAutoNum type="arabicPeriod"/>
                      </a:pPr>
                      <a:endParaRPr sz="1000" dirty="0">
                        <a:solidFill>
                          <a:schemeClr val="dk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0" marB="0" anchor="ctr">
                    <a:lnL w="9525" cap="flat" cmpd="sng" algn="ctr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09" name="Google Shape;209;p33"/>
          <p:cNvSpPr/>
          <p:nvPr/>
        </p:nvSpPr>
        <p:spPr>
          <a:xfrm>
            <a:off x="-276700" y="3518438"/>
            <a:ext cx="1912825" cy="1692175"/>
          </a:xfrm>
          <a:custGeom>
            <a:avLst/>
            <a:gdLst/>
            <a:ahLst/>
            <a:cxnLst/>
            <a:rect l="l" t="t" r="r" b="b"/>
            <a:pathLst>
              <a:path w="76513" h="67687" extrusionOk="0">
                <a:moveTo>
                  <a:pt x="20478" y="1"/>
                </a:moveTo>
                <a:lnTo>
                  <a:pt x="20478" y="29"/>
                </a:lnTo>
                <a:cubicBezTo>
                  <a:pt x="20503" y="532"/>
                  <a:pt x="20833" y="7473"/>
                  <a:pt x="20833" y="8156"/>
                </a:cubicBezTo>
                <a:lnTo>
                  <a:pt x="20833" y="15249"/>
                </a:lnTo>
                <a:cubicBezTo>
                  <a:pt x="20833" y="15259"/>
                  <a:pt x="20830" y="15264"/>
                  <a:pt x="20823" y="15264"/>
                </a:cubicBezTo>
                <a:cubicBezTo>
                  <a:pt x="20612" y="15264"/>
                  <a:pt x="16847" y="9624"/>
                  <a:pt x="16587" y="9243"/>
                </a:cubicBezTo>
                <a:lnTo>
                  <a:pt x="16587" y="9243"/>
                </a:lnTo>
                <a:cubicBezTo>
                  <a:pt x="16669" y="9405"/>
                  <a:pt x="17172" y="10417"/>
                  <a:pt x="17808" y="11721"/>
                </a:cubicBezTo>
                <a:cubicBezTo>
                  <a:pt x="18985" y="14137"/>
                  <a:pt x="20609" y="17548"/>
                  <a:pt x="20833" y="18442"/>
                </a:cubicBezTo>
                <a:cubicBezTo>
                  <a:pt x="21187" y="19861"/>
                  <a:pt x="20833" y="23051"/>
                  <a:pt x="21897" y="24470"/>
                </a:cubicBezTo>
                <a:cubicBezTo>
                  <a:pt x="22960" y="25889"/>
                  <a:pt x="25798" y="29081"/>
                  <a:pt x="26152" y="30144"/>
                </a:cubicBezTo>
                <a:cubicBezTo>
                  <a:pt x="26308" y="30609"/>
                  <a:pt x="26464" y="30939"/>
                  <a:pt x="26500" y="31252"/>
                </a:cubicBezTo>
                <a:cubicBezTo>
                  <a:pt x="26546" y="31656"/>
                  <a:pt x="26397" y="32028"/>
                  <a:pt x="25798" y="32628"/>
                </a:cubicBezTo>
                <a:cubicBezTo>
                  <a:pt x="24733" y="33691"/>
                  <a:pt x="22606" y="34045"/>
                  <a:pt x="21897" y="34401"/>
                </a:cubicBezTo>
                <a:cubicBezTo>
                  <a:pt x="21439" y="34631"/>
                  <a:pt x="20538" y="34858"/>
                  <a:pt x="19953" y="34997"/>
                </a:cubicBezTo>
                <a:cubicBezTo>
                  <a:pt x="20975" y="34783"/>
                  <a:pt x="23227" y="34298"/>
                  <a:pt x="24801" y="33826"/>
                </a:cubicBezTo>
                <a:cubicBezTo>
                  <a:pt x="25369" y="33656"/>
                  <a:pt x="25851" y="33489"/>
                  <a:pt x="26152" y="33336"/>
                </a:cubicBezTo>
                <a:cubicBezTo>
                  <a:pt x="27571" y="32628"/>
                  <a:pt x="27571" y="32628"/>
                  <a:pt x="28280" y="32628"/>
                </a:cubicBezTo>
                <a:cubicBezTo>
                  <a:pt x="28989" y="32628"/>
                  <a:pt x="29699" y="32628"/>
                  <a:pt x="30053" y="33336"/>
                </a:cubicBezTo>
                <a:cubicBezTo>
                  <a:pt x="30408" y="34045"/>
                  <a:pt x="32891" y="39721"/>
                  <a:pt x="32535" y="42202"/>
                </a:cubicBezTo>
                <a:cubicBezTo>
                  <a:pt x="32206" y="44519"/>
                  <a:pt x="32490" y="45600"/>
                  <a:pt x="31093" y="46597"/>
                </a:cubicBezTo>
                <a:cubicBezTo>
                  <a:pt x="30994" y="46671"/>
                  <a:pt x="30883" y="46742"/>
                  <a:pt x="30764" y="46812"/>
                </a:cubicBezTo>
                <a:cubicBezTo>
                  <a:pt x="28990" y="47877"/>
                  <a:pt x="29699" y="47877"/>
                  <a:pt x="28634" y="48231"/>
                </a:cubicBezTo>
                <a:cubicBezTo>
                  <a:pt x="28519" y="48269"/>
                  <a:pt x="28371" y="48287"/>
                  <a:pt x="28197" y="48287"/>
                </a:cubicBezTo>
                <a:cubicBezTo>
                  <a:pt x="26765" y="48287"/>
                  <a:pt x="23594" y="47091"/>
                  <a:pt x="22960" y="46458"/>
                </a:cubicBezTo>
                <a:cubicBezTo>
                  <a:pt x="22252" y="45749"/>
                  <a:pt x="21541" y="44684"/>
                  <a:pt x="21541" y="43621"/>
                </a:cubicBezTo>
                <a:cubicBezTo>
                  <a:pt x="21541" y="42557"/>
                  <a:pt x="22252" y="42557"/>
                  <a:pt x="21187" y="41848"/>
                </a:cubicBezTo>
                <a:cubicBezTo>
                  <a:pt x="20280" y="41245"/>
                  <a:pt x="17836" y="39616"/>
                  <a:pt x="17127" y="39141"/>
                </a:cubicBezTo>
                <a:lnTo>
                  <a:pt x="17127" y="39141"/>
                </a:lnTo>
                <a:cubicBezTo>
                  <a:pt x="17829" y="39646"/>
                  <a:pt x="20177" y="41404"/>
                  <a:pt x="20478" y="42911"/>
                </a:cubicBezTo>
                <a:cubicBezTo>
                  <a:pt x="20656" y="43799"/>
                  <a:pt x="20922" y="44507"/>
                  <a:pt x="21276" y="45174"/>
                </a:cubicBezTo>
                <a:cubicBezTo>
                  <a:pt x="21276" y="45178"/>
                  <a:pt x="21280" y="45181"/>
                  <a:pt x="21283" y="45184"/>
                </a:cubicBezTo>
                <a:cubicBezTo>
                  <a:pt x="21634" y="45845"/>
                  <a:pt x="22078" y="46461"/>
                  <a:pt x="22606" y="47168"/>
                </a:cubicBezTo>
                <a:cubicBezTo>
                  <a:pt x="23671" y="48585"/>
                  <a:pt x="25444" y="48941"/>
                  <a:pt x="25089" y="50004"/>
                </a:cubicBezTo>
                <a:cubicBezTo>
                  <a:pt x="25078" y="50032"/>
                  <a:pt x="25068" y="50065"/>
                  <a:pt x="25053" y="50097"/>
                </a:cubicBezTo>
                <a:cubicBezTo>
                  <a:pt x="24634" y="51168"/>
                  <a:pt x="22940" y="52852"/>
                  <a:pt x="22252" y="53196"/>
                </a:cubicBezTo>
                <a:cubicBezTo>
                  <a:pt x="21543" y="53551"/>
                  <a:pt x="18705" y="54970"/>
                  <a:pt x="17286" y="54970"/>
                </a:cubicBezTo>
                <a:cubicBezTo>
                  <a:pt x="15869" y="54970"/>
                  <a:pt x="11966" y="54615"/>
                  <a:pt x="9130" y="54615"/>
                </a:cubicBezTo>
                <a:cubicBezTo>
                  <a:pt x="6292" y="54615"/>
                  <a:pt x="3810" y="54970"/>
                  <a:pt x="3102" y="55324"/>
                </a:cubicBezTo>
                <a:cubicBezTo>
                  <a:pt x="2481" y="55637"/>
                  <a:pt x="1044" y="55945"/>
                  <a:pt x="696" y="56019"/>
                </a:cubicBezTo>
                <a:cubicBezTo>
                  <a:pt x="983" y="55970"/>
                  <a:pt x="2030" y="55802"/>
                  <a:pt x="2849" y="55802"/>
                </a:cubicBezTo>
                <a:cubicBezTo>
                  <a:pt x="3570" y="55802"/>
                  <a:pt x="4114" y="55932"/>
                  <a:pt x="3810" y="56388"/>
                </a:cubicBezTo>
                <a:cubicBezTo>
                  <a:pt x="3102" y="57451"/>
                  <a:pt x="2037" y="59581"/>
                  <a:pt x="1329" y="61354"/>
                </a:cubicBezTo>
                <a:cubicBezTo>
                  <a:pt x="771" y="62743"/>
                  <a:pt x="214" y="66102"/>
                  <a:pt x="1" y="67311"/>
                </a:cubicBezTo>
                <a:cubicBezTo>
                  <a:pt x="481" y="65417"/>
                  <a:pt x="2729" y="57917"/>
                  <a:pt x="4845" y="56271"/>
                </a:cubicBezTo>
                <a:cubicBezTo>
                  <a:pt x="4973" y="56168"/>
                  <a:pt x="5102" y="56087"/>
                  <a:pt x="5229" y="56034"/>
                </a:cubicBezTo>
                <a:cubicBezTo>
                  <a:pt x="5851" y="55768"/>
                  <a:pt x="6783" y="55679"/>
                  <a:pt x="7875" y="55679"/>
                </a:cubicBezTo>
                <a:cubicBezTo>
                  <a:pt x="10056" y="55679"/>
                  <a:pt x="12876" y="56032"/>
                  <a:pt x="15146" y="56032"/>
                </a:cubicBezTo>
                <a:cubicBezTo>
                  <a:pt x="16049" y="56032"/>
                  <a:pt x="16864" y="55977"/>
                  <a:pt x="17518" y="55821"/>
                </a:cubicBezTo>
                <a:cubicBezTo>
                  <a:pt x="17687" y="55782"/>
                  <a:pt x="17847" y="55736"/>
                  <a:pt x="17996" y="55678"/>
                </a:cubicBezTo>
                <a:cubicBezTo>
                  <a:pt x="18227" y="55594"/>
                  <a:pt x="18468" y="55498"/>
                  <a:pt x="18723" y="55395"/>
                </a:cubicBezTo>
                <a:cubicBezTo>
                  <a:pt x="21606" y="54228"/>
                  <a:pt x="25826" y="52104"/>
                  <a:pt x="26152" y="51777"/>
                </a:cubicBezTo>
                <a:cubicBezTo>
                  <a:pt x="26247" y="51682"/>
                  <a:pt x="26495" y="51638"/>
                  <a:pt x="26827" y="51638"/>
                </a:cubicBezTo>
                <a:cubicBezTo>
                  <a:pt x="27735" y="51638"/>
                  <a:pt x="29275" y="51968"/>
                  <a:pt x="30053" y="52488"/>
                </a:cubicBezTo>
                <a:cubicBezTo>
                  <a:pt x="31118" y="53196"/>
                  <a:pt x="33600" y="54970"/>
                  <a:pt x="34310" y="55324"/>
                </a:cubicBezTo>
                <a:cubicBezTo>
                  <a:pt x="35019" y="55678"/>
                  <a:pt x="36792" y="56388"/>
                  <a:pt x="36792" y="57097"/>
                </a:cubicBezTo>
                <a:cubicBezTo>
                  <a:pt x="36792" y="57122"/>
                  <a:pt x="36792" y="57147"/>
                  <a:pt x="36789" y="57168"/>
                </a:cubicBezTo>
                <a:cubicBezTo>
                  <a:pt x="36767" y="57832"/>
                  <a:pt x="36413" y="58187"/>
                  <a:pt x="35727" y="58870"/>
                </a:cubicBezTo>
                <a:cubicBezTo>
                  <a:pt x="35019" y="59581"/>
                  <a:pt x="33600" y="59935"/>
                  <a:pt x="32537" y="60289"/>
                </a:cubicBezTo>
                <a:cubicBezTo>
                  <a:pt x="32182" y="60407"/>
                  <a:pt x="31827" y="60447"/>
                  <a:pt x="31512" y="60447"/>
                </a:cubicBezTo>
                <a:cubicBezTo>
                  <a:pt x="30881" y="60447"/>
                  <a:pt x="30408" y="60289"/>
                  <a:pt x="30408" y="60289"/>
                </a:cubicBezTo>
                <a:cubicBezTo>
                  <a:pt x="30408" y="60289"/>
                  <a:pt x="25444" y="57097"/>
                  <a:pt x="24379" y="56743"/>
                </a:cubicBezTo>
                <a:cubicBezTo>
                  <a:pt x="24025" y="56625"/>
                  <a:pt x="23789" y="56585"/>
                  <a:pt x="23618" y="56585"/>
                </a:cubicBezTo>
                <a:cubicBezTo>
                  <a:pt x="23277" y="56585"/>
                  <a:pt x="23198" y="56743"/>
                  <a:pt x="22960" y="56743"/>
                </a:cubicBezTo>
                <a:cubicBezTo>
                  <a:pt x="22630" y="56743"/>
                  <a:pt x="17973" y="58905"/>
                  <a:pt x="16778" y="58905"/>
                </a:cubicBezTo>
                <a:cubicBezTo>
                  <a:pt x="16692" y="58905"/>
                  <a:pt x="16625" y="58894"/>
                  <a:pt x="16578" y="58870"/>
                </a:cubicBezTo>
                <a:lnTo>
                  <a:pt x="13031" y="57097"/>
                </a:lnTo>
                <a:lnTo>
                  <a:pt x="13031" y="57097"/>
                </a:lnTo>
                <a:cubicBezTo>
                  <a:pt x="13031" y="57097"/>
                  <a:pt x="15159" y="59225"/>
                  <a:pt x="16578" y="59225"/>
                </a:cubicBezTo>
                <a:cubicBezTo>
                  <a:pt x="17692" y="59225"/>
                  <a:pt x="20766" y="57917"/>
                  <a:pt x="22382" y="57526"/>
                </a:cubicBezTo>
                <a:cubicBezTo>
                  <a:pt x="22671" y="57453"/>
                  <a:pt x="22912" y="57411"/>
                  <a:pt x="23088" y="57411"/>
                </a:cubicBezTo>
                <a:cubicBezTo>
                  <a:pt x="23184" y="57411"/>
                  <a:pt x="23262" y="57424"/>
                  <a:pt x="23316" y="57451"/>
                </a:cubicBezTo>
                <a:cubicBezTo>
                  <a:pt x="24025" y="57806"/>
                  <a:pt x="28990" y="60644"/>
                  <a:pt x="28280" y="61352"/>
                </a:cubicBezTo>
                <a:cubicBezTo>
                  <a:pt x="27571" y="62062"/>
                  <a:pt x="23316" y="65255"/>
                  <a:pt x="23671" y="65255"/>
                </a:cubicBezTo>
                <a:cubicBezTo>
                  <a:pt x="24025" y="65255"/>
                  <a:pt x="28634" y="61708"/>
                  <a:pt x="29699" y="61708"/>
                </a:cubicBezTo>
                <a:cubicBezTo>
                  <a:pt x="30681" y="61708"/>
                  <a:pt x="35286" y="59895"/>
                  <a:pt x="37943" y="59895"/>
                </a:cubicBezTo>
                <a:cubicBezTo>
                  <a:pt x="38165" y="59895"/>
                  <a:pt x="38374" y="59907"/>
                  <a:pt x="38565" y="59935"/>
                </a:cubicBezTo>
                <a:cubicBezTo>
                  <a:pt x="41047" y="60289"/>
                  <a:pt x="43529" y="60644"/>
                  <a:pt x="45658" y="62771"/>
                </a:cubicBezTo>
                <a:cubicBezTo>
                  <a:pt x="47786" y="64899"/>
                  <a:pt x="49559" y="65253"/>
                  <a:pt x="49559" y="65609"/>
                </a:cubicBezTo>
                <a:cubicBezTo>
                  <a:pt x="49559" y="65628"/>
                  <a:pt x="49566" y="65636"/>
                  <a:pt x="49579" y="65636"/>
                </a:cubicBezTo>
                <a:cubicBezTo>
                  <a:pt x="49816" y="65636"/>
                  <a:pt x="52115" y="62753"/>
                  <a:pt x="53460" y="62417"/>
                </a:cubicBezTo>
                <a:cubicBezTo>
                  <a:pt x="54177" y="62236"/>
                  <a:pt x="54985" y="61966"/>
                  <a:pt x="55609" y="61743"/>
                </a:cubicBezTo>
                <a:cubicBezTo>
                  <a:pt x="56218" y="61526"/>
                  <a:pt x="56652" y="61352"/>
                  <a:pt x="56652" y="61352"/>
                </a:cubicBezTo>
                <a:lnTo>
                  <a:pt x="56652" y="61352"/>
                </a:lnTo>
                <a:cubicBezTo>
                  <a:pt x="56652" y="61352"/>
                  <a:pt x="53460" y="61352"/>
                  <a:pt x="52041" y="62062"/>
                </a:cubicBezTo>
                <a:cubicBezTo>
                  <a:pt x="50622" y="62771"/>
                  <a:pt x="50268" y="63480"/>
                  <a:pt x="49559" y="63480"/>
                </a:cubicBezTo>
                <a:cubicBezTo>
                  <a:pt x="48849" y="63480"/>
                  <a:pt x="46012" y="61707"/>
                  <a:pt x="45658" y="61352"/>
                </a:cubicBezTo>
                <a:cubicBezTo>
                  <a:pt x="45498" y="61193"/>
                  <a:pt x="45339" y="60958"/>
                  <a:pt x="45279" y="60721"/>
                </a:cubicBezTo>
                <a:cubicBezTo>
                  <a:pt x="45200" y="60430"/>
                  <a:pt x="45267" y="60129"/>
                  <a:pt x="45658" y="59933"/>
                </a:cubicBezTo>
                <a:cubicBezTo>
                  <a:pt x="46147" y="59689"/>
                  <a:pt x="50012" y="59276"/>
                  <a:pt x="52828" y="59276"/>
                </a:cubicBezTo>
                <a:cubicBezTo>
                  <a:pt x="54094" y="59276"/>
                  <a:pt x="55147" y="59359"/>
                  <a:pt x="55587" y="59579"/>
                </a:cubicBezTo>
                <a:cubicBezTo>
                  <a:pt x="57006" y="60288"/>
                  <a:pt x="59134" y="60998"/>
                  <a:pt x="60553" y="62061"/>
                </a:cubicBezTo>
                <a:cubicBezTo>
                  <a:pt x="61112" y="62483"/>
                  <a:pt x="62230" y="63458"/>
                  <a:pt x="63372" y="64483"/>
                </a:cubicBezTo>
                <a:cubicBezTo>
                  <a:pt x="64954" y="65899"/>
                  <a:pt x="66585" y="67409"/>
                  <a:pt x="66886" y="67687"/>
                </a:cubicBezTo>
                <a:cubicBezTo>
                  <a:pt x="66245" y="66958"/>
                  <a:pt x="58702" y="58501"/>
                  <a:pt x="57006" y="58160"/>
                </a:cubicBezTo>
                <a:cubicBezTo>
                  <a:pt x="56652" y="58089"/>
                  <a:pt x="56224" y="58061"/>
                  <a:pt x="55756" y="58061"/>
                </a:cubicBezTo>
                <a:cubicBezTo>
                  <a:pt x="53884" y="58061"/>
                  <a:pt x="51363" y="58514"/>
                  <a:pt x="50268" y="58514"/>
                </a:cubicBezTo>
                <a:cubicBezTo>
                  <a:pt x="49235" y="58514"/>
                  <a:pt x="46703" y="59265"/>
                  <a:pt x="45400" y="59265"/>
                </a:cubicBezTo>
                <a:cubicBezTo>
                  <a:pt x="44975" y="59265"/>
                  <a:pt x="44681" y="59185"/>
                  <a:pt x="44612" y="58973"/>
                </a:cubicBezTo>
                <a:cubicBezTo>
                  <a:pt x="44597" y="58942"/>
                  <a:pt x="44594" y="58908"/>
                  <a:pt x="44594" y="58870"/>
                </a:cubicBezTo>
                <a:cubicBezTo>
                  <a:pt x="44594" y="57806"/>
                  <a:pt x="50622" y="52486"/>
                  <a:pt x="51687" y="52132"/>
                </a:cubicBezTo>
                <a:cubicBezTo>
                  <a:pt x="51882" y="52067"/>
                  <a:pt x="52041" y="52037"/>
                  <a:pt x="52176" y="52037"/>
                </a:cubicBezTo>
                <a:cubicBezTo>
                  <a:pt x="52775" y="52037"/>
                  <a:pt x="52881" y="52616"/>
                  <a:pt x="53460" y="53196"/>
                </a:cubicBezTo>
                <a:cubicBezTo>
                  <a:pt x="54168" y="53905"/>
                  <a:pt x="55233" y="54970"/>
                  <a:pt x="57006" y="54970"/>
                </a:cubicBezTo>
                <a:cubicBezTo>
                  <a:pt x="58779" y="54970"/>
                  <a:pt x="60553" y="52842"/>
                  <a:pt x="60553" y="52842"/>
                </a:cubicBezTo>
                <a:lnTo>
                  <a:pt x="60553" y="52842"/>
                </a:lnTo>
                <a:cubicBezTo>
                  <a:pt x="60552" y="52842"/>
                  <a:pt x="58031" y="53962"/>
                  <a:pt x="56724" y="53962"/>
                </a:cubicBezTo>
                <a:cubicBezTo>
                  <a:pt x="56560" y="53962"/>
                  <a:pt x="56416" y="53944"/>
                  <a:pt x="56298" y="53905"/>
                </a:cubicBezTo>
                <a:cubicBezTo>
                  <a:pt x="55233" y="53551"/>
                  <a:pt x="53814" y="51777"/>
                  <a:pt x="54168" y="51423"/>
                </a:cubicBezTo>
                <a:cubicBezTo>
                  <a:pt x="54240" y="51352"/>
                  <a:pt x="54438" y="51324"/>
                  <a:pt x="54722" y="51324"/>
                </a:cubicBezTo>
                <a:cubicBezTo>
                  <a:pt x="55857" y="51324"/>
                  <a:pt x="58353" y="51777"/>
                  <a:pt x="59488" y="51777"/>
                </a:cubicBezTo>
                <a:cubicBezTo>
                  <a:pt x="60808" y="51777"/>
                  <a:pt x="63972" y="52392"/>
                  <a:pt x="64975" y="52762"/>
                </a:cubicBezTo>
                <a:cubicBezTo>
                  <a:pt x="65050" y="52792"/>
                  <a:pt x="65113" y="52817"/>
                  <a:pt x="65162" y="52842"/>
                </a:cubicBezTo>
                <a:cubicBezTo>
                  <a:pt x="65848" y="53185"/>
                  <a:pt x="68189" y="57165"/>
                  <a:pt x="68348" y="57436"/>
                </a:cubicBezTo>
                <a:cubicBezTo>
                  <a:pt x="68224" y="57125"/>
                  <a:pt x="66195" y="52122"/>
                  <a:pt x="65162" y="51777"/>
                </a:cubicBezTo>
                <a:cubicBezTo>
                  <a:pt x="64099" y="51423"/>
                  <a:pt x="53106" y="50358"/>
                  <a:pt x="52395" y="50004"/>
                </a:cubicBezTo>
                <a:cubicBezTo>
                  <a:pt x="51687" y="49650"/>
                  <a:pt x="51332" y="48939"/>
                  <a:pt x="50622" y="48585"/>
                </a:cubicBezTo>
                <a:cubicBezTo>
                  <a:pt x="50569" y="48557"/>
                  <a:pt x="50509" y="48529"/>
                  <a:pt x="50445" y="48497"/>
                </a:cubicBezTo>
                <a:cubicBezTo>
                  <a:pt x="49705" y="48122"/>
                  <a:pt x="48494" y="47439"/>
                  <a:pt x="48494" y="46458"/>
                </a:cubicBezTo>
                <a:cubicBezTo>
                  <a:pt x="48494" y="45393"/>
                  <a:pt x="50976" y="42911"/>
                  <a:pt x="50622" y="42557"/>
                </a:cubicBezTo>
                <a:cubicBezTo>
                  <a:pt x="50268" y="42202"/>
                  <a:pt x="50268" y="39365"/>
                  <a:pt x="50268" y="39365"/>
                </a:cubicBezTo>
                <a:cubicBezTo>
                  <a:pt x="50268" y="39365"/>
                  <a:pt x="50109" y="40646"/>
                  <a:pt x="49786" y="41808"/>
                </a:cubicBezTo>
                <a:cubicBezTo>
                  <a:pt x="49630" y="42376"/>
                  <a:pt x="49438" y="42919"/>
                  <a:pt x="49205" y="43265"/>
                </a:cubicBezTo>
                <a:cubicBezTo>
                  <a:pt x="48494" y="44330"/>
                  <a:pt x="48494" y="45039"/>
                  <a:pt x="47431" y="45039"/>
                </a:cubicBezTo>
                <a:cubicBezTo>
                  <a:pt x="46367" y="45039"/>
                  <a:pt x="41756" y="44330"/>
                  <a:pt x="41756" y="44330"/>
                </a:cubicBezTo>
                <a:cubicBezTo>
                  <a:pt x="41756" y="44330"/>
                  <a:pt x="39628" y="44330"/>
                  <a:pt x="39628" y="43621"/>
                </a:cubicBezTo>
                <a:cubicBezTo>
                  <a:pt x="39628" y="43510"/>
                  <a:pt x="39678" y="43333"/>
                  <a:pt x="39774" y="43106"/>
                </a:cubicBezTo>
                <a:cubicBezTo>
                  <a:pt x="39777" y="43106"/>
                  <a:pt x="39777" y="43105"/>
                  <a:pt x="39777" y="43103"/>
                </a:cubicBezTo>
                <a:cubicBezTo>
                  <a:pt x="40305" y="41851"/>
                  <a:pt x="42196" y="39088"/>
                  <a:pt x="44594" y="37591"/>
                </a:cubicBezTo>
                <a:cubicBezTo>
                  <a:pt x="47431" y="35818"/>
                  <a:pt x="53106" y="32628"/>
                  <a:pt x="54524" y="32272"/>
                </a:cubicBezTo>
                <a:cubicBezTo>
                  <a:pt x="55900" y="31929"/>
                  <a:pt x="59268" y="30255"/>
                  <a:pt x="59478" y="30147"/>
                </a:cubicBezTo>
                <a:lnTo>
                  <a:pt x="59478" y="30147"/>
                </a:lnTo>
                <a:lnTo>
                  <a:pt x="56652" y="30854"/>
                </a:lnTo>
                <a:cubicBezTo>
                  <a:pt x="56652" y="30854"/>
                  <a:pt x="58780" y="25535"/>
                  <a:pt x="60199" y="25535"/>
                </a:cubicBezTo>
                <a:lnTo>
                  <a:pt x="68709" y="25535"/>
                </a:lnTo>
                <a:cubicBezTo>
                  <a:pt x="70010" y="25535"/>
                  <a:pt x="73611" y="25152"/>
                  <a:pt x="75429" y="24949"/>
                </a:cubicBezTo>
                <a:cubicBezTo>
                  <a:pt x="75438" y="24949"/>
                  <a:pt x="75444" y="24949"/>
                  <a:pt x="75454" y="24945"/>
                </a:cubicBezTo>
                <a:cubicBezTo>
                  <a:pt x="76097" y="24876"/>
                  <a:pt x="76512" y="24826"/>
                  <a:pt x="76512" y="24826"/>
                </a:cubicBezTo>
                <a:lnTo>
                  <a:pt x="76510" y="24824"/>
                </a:lnTo>
                <a:lnTo>
                  <a:pt x="65517" y="24824"/>
                </a:lnTo>
                <a:cubicBezTo>
                  <a:pt x="64334" y="24824"/>
                  <a:pt x="62522" y="24509"/>
                  <a:pt x="61235" y="24509"/>
                </a:cubicBezTo>
                <a:cubicBezTo>
                  <a:pt x="60592" y="24509"/>
                  <a:pt x="60079" y="24588"/>
                  <a:pt x="59843" y="24824"/>
                </a:cubicBezTo>
                <a:cubicBezTo>
                  <a:pt x="59780" y="24889"/>
                  <a:pt x="59705" y="24967"/>
                  <a:pt x="59619" y="25059"/>
                </a:cubicBezTo>
                <a:cubicBezTo>
                  <a:pt x="59414" y="25275"/>
                  <a:pt x="59147" y="25566"/>
                  <a:pt x="58854" y="25896"/>
                </a:cubicBezTo>
                <a:cubicBezTo>
                  <a:pt x="57857" y="27020"/>
                  <a:pt x="56548" y="28581"/>
                  <a:pt x="56296" y="29081"/>
                </a:cubicBezTo>
                <a:cubicBezTo>
                  <a:pt x="55942" y="29790"/>
                  <a:pt x="55942" y="30498"/>
                  <a:pt x="54168" y="31209"/>
                </a:cubicBezTo>
                <a:cubicBezTo>
                  <a:pt x="52395" y="31917"/>
                  <a:pt x="49203" y="34045"/>
                  <a:pt x="48494" y="34401"/>
                </a:cubicBezTo>
                <a:cubicBezTo>
                  <a:pt x="47786" y="34755"/>
                  <a:pt x="43175" y="36172"/>
                  <a:pt x="42110" y="37237"/>
                </a:cubicBezTo>
                <a:cubicBezTo>
                  <a:pt x="41047" y="38302"/>
                  <a:pt x="40693" y="39719"/>
                  <a:pt x="39628" y="40784"/>
                </a:cubicBezTo>
                <a:cubicBezTo>
                  <a:pt x="38663" y="41749"/>
                  <a:pt x="34790" y="45911"/>
                  <a:pt x="34072" y="46688"/>
                </a:cubicBezTo>
                <a:cubicBezTo>
                  <a:pt x="34010" y="46752"/>
                  <a:pt x="33976" y="46795"/>
                  <a:pt x="33961" y="46809"/>
                </a:cubicBezTo>
                <a:cubicBezTo>
                  <a:pt x="34124" y="46702"/>
                  <a:pt x="36750" y="44999"/>
                  <a:pt x="39047" y="44999"/>
                </a:cubicBezTo>
                <a:cubicBezTo>
                  <a:pt x="39244" y="44999"/>
                  <a:pt x="39438" y="45012"/>
                  <a:pt x="39628" y="45039"/>
                </a:cubicBezTo>
                <a:cubicBezTo>
                  <a:pt x="42110" y="45395"/>
                  <a:pt x="45657" y="47522"/>
                  <a:pt x="46721" y="49295"/>
                </a:cubicBezTo>
                <a:cubicBezTo>
                  <a:pt x="47761" y="51026"/>
                  <a:pt x="47786" y="51743"/>
                  <a:pt x="46796" y="53094"/>
                </a:cubicBezTo>
                <a:cubicBezTo>
                  <a:pt x="46774" y="53125"/>
                  <a:pt x="46746" y="53161"/>
                  <a:pt x="46721" y="53196"/>
                </a:cubicBezTo>
                <a:cubicBezTo>
                  <a:pt x="45657" y="54615"/>
                  <a:pt x="44594" y="56388"/>
                  <a:pt x="43175" y="57097"/>
                </a:cubicBezTo>
                <a:cubicBezTo>
                  <a:pt x="42938" y="57215"/>
                  <a:pt x="42653" y="57264"/>
                  <a:pt x="42336" y="57264"/>
                </a:cubicBezTo>
                <a:cubicBezTo>
                  <a:pt x="40752" y="57264"/>
                  <a:pt x="38386" y="56032"/>
                  <a:pt x="37501" y="56032"/>
                </a:cubicBezTo>
                <a:cubicBezTo>
                  <a:pt x="36494" y="56032"/>
                  <a:pt x="31681" y="52544"/>
                  <a:pt x="31163" y="50665"/>
                </a:cubicBezTo>
                <a:cubicBezTo>
                  <a:pt x="31131" y="50557"/>
                  <a:pt x="31116" y="50454"/>
                  <a:pt x="31116" y="50358"/>
                </a:cubicBezTo>
                <a:cubicBezTo>
                  <a:pt x="31116" y="48585"/>
                  <a:pt x="34308" y="44684"/>
                  <a:pt x="34663" y="43621"/>
                </a:cubicBezTo>
                <a:cubicBezTo>
                  <a:pt x="35019" y="42557"/>
                  <a:pt x="34308" y="40784"/>
                  <a:pt x="34308" y="40784"/>
                </a:cubicBezTo>
                <a:cubicBezTo>
                  <a:pt x="34308" y="40784"/>
                  <a:pt x="32855" y="38358"/>
                  <a:pt x="32351" y="36315"/>
                </a:cubicBezTo>
                <a:cubicBezTo>
                  <a:pt x="32245" y="35889"/>
                  <a:pt x="32181" y="35479"/>
                  <a:pt x="32181" y="35109"/>
                </a:cubicBezTo>
                <a:cubicBezTo>
                  <a:pt x="32181" y="32982"/>
                  <a:pt x="32889" y="31917"/>
                  <a:pt x="32181" y="31209"/>
                </a:cubicBezTo>
                <a:cubicBezTo>
                  <a:pt x="31472" y="30498"/>
                  <a:pt x="26507" y="26954"/>
                  <a:pt x="25088" y="25889"/>
                </a:cubicBezTo>
                <a:cubicBezTo>
                  <a:pt x="23780" y="24907"/>
                  <a:pt x="22165" y="22715"/>
                  <a:pt x="21929" y="20150"/>
                </a:cubicBezTo>
                <a:cubicBezTo>
                  <a:pt x="21907" y="19938"/>
                  <a:pt x="21896" y="19721"/>
                  <a:pt x="21896" y="19505"/>
                </a:cubicBezTo>
                <a:cubicBezTo>
                  <a:pt x="21896" y="17157"/>
                  <a:pt x="21411" y="9948"/>
                  <a:pt x="21243" y="6930"/>
                </a:cubicBezTo>
                <a:lnTo>
                  <a:pt x="21243" y="6926"/>
                </a:lnTo>
                <a:cubicBezTo>
                  <a:pt x="21209" y="6302"/>
                  <a:pt x="21187" y="5858"/>
                  <a:pt x="21187" y="5675"/>
                </a:cubicBezTo>
                <a:cubicBezTo>
                  <a:pt x="21187" y="4660"/>
                  <a:pt x="20541" y="418"/>
                  <a:pt x="20482" y="29"/>
                </a:cubicBezTo>
                <a:cubicBezTo>
                  <a:pt x="20478" y="10"/>
                  <a:pt x="20478" y="1"/>
                  <a:pt x="2047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6"/>
          <p:cNvSpPr txBox="1">
            <a:spLocks noGrp="1"/>
          </p:cNvSpPr>
          <p:nvPr>
            <p:ph type="subTitle" idx="1"/>
          </p:nvPr>
        </p:nvSpPr>
        <p:spPr>
          <a:xfrm>
            <a:off x="713224" y="1198958"/>
            <a:ext cx="7516375" cy="15095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endParaRPr dirty="0"/>
          </a:p>
        </p:txBody>
      </p:sp>
      <p:sp>
        <p:nvSpPr>
          <p:cNvPr id="240" name="Google Shape;240;p36"/>
          <p:cNvSpPr/>
          <p:nvPr/>
        </p:nvSpPr>
        <p:spPr>
          <a:xfrm flipH="1">
            <a:off x="7425500" y="3297095"/>
            <a:ext cx="2010550" cy="2025725"/>
          </a:xfrm>
          <a:custGeom>
            <a:avLst/>
            <a:gdLst/>
            <a:ahLst/>
            <a:cxnLst/>
            <a:rect l="l" t="t" r="r" b="b"/>
            <a:pathLst>
              <a:path w="80422" h="81029" extrusionOk="0">
                <a:moveTo>
                  <a:pt x="41603" y="52691"/>
                </a:moveTo>
                <a:lnTo>
                  <a:pt x="41603" y="52692"/>
                </a:lnTo>
                <a:lnTo>
                  <a:pt x="41603" y="52692"/>
                </a:lnTo>
                <a:cubicBezTo>
                  <a:pt x="41603" y="52692"/>
                  <a:pt x="41603" y="52692"/>
                  <a:pt x="41603" y="52691"/>
                </a:cubicBezTo>
                <a:close/>
                <a:moveTo>
                  <a:pt x="32949" y="1"/>
                </a:moveTo>
                <a:lnTo>
                  <a:pt x="32949" y="1"/>
                </a:lnTo>
                <a:cubicBezTo>
                  <a:pt x="32277" y="499"/>
                  <a:pt x="30058" y="5069"/>
                  <a:pt x="29758" y="5501"/>
                </a:cubicBezTo>
                <a:lnTo>
                  <a:pt x="29750" y="5512"/>
                </a:lnTo>
                <a:cubicBezTo>
                  <a:pt x="29719" y="5550"/>
                  <a:pt x="29680" y="5567"/>
                  <a:pt x="29634" y="5567"/>
                </a:cubicBezTo>
                <a:cubicBezTo>
                  <a:pt x="29223" y="5567"/>
                  <a:pt x="28282" y="4228"/>
                  <a:pt x="28184" y="4089"/>
                </a:cubicBezTo>
                <a:lnTo>
                  <a:pt x="28184" y="4089"/>
                </a:lnTo>
                <a:cubicBezTo>
                  <a:pt x="28242" y="4203"/>
                  <a:pt x="28753" y="5120"/>
                  <a:pt x="28957" y="5262"/>
                </a:cubicBezTo>
                <a:cubicBezTo>
                  <a:pt x="29176" y="5415"/>
                  <a:pt x="28873" y="5850"/>
                  <a:pt x="29133" y="7317"/>
                </a:cubicBezTo>
                <a:cubicBezTo>
                  <a:pt x="29399" y="8791"/>
                  <a:pt x="30167" y="14148"/>
                  <a:pt x="30192" y="16420"/>
                </a:cubicBezTo>
                <a:cubicBezTo>
                  <a:pt x="30220" y="18693"/>
                  <a:pt x="29205" y="21528"/>
                  <a:pt x="29056" y="21745"/>
                </a:cubicBezTo>
                <a:cubicBezTo>
                  <a:pt x="29050" y="21755"/>
                  <a:pt x="29041" y="21759"/>
                  <a:pt x="29031" y="21759"/>
                </a:cubicBezTo>
                <a:cubicBezTo>
                  <a:pt x="28832" y="21759"/>
                  <a:pt x="28032" y="19913"/>
                  <a:pt x="27934" y="19693"/>
                </a:cubicBezTo>
                <a:lnTo>
                  <a:pt x="27934" y="19693"/>
                </a:lnTo>
                <a:cubicBezTo>
                  <a:pt x="28010" y="20043"/>
                  <a:pt x="28876" y="23930"/>
                  <a:pt x="29128" y="25336"/>
                </a:cubicBezTo>
                <a:cubicBezTo>
                  <a:pt x="29391" y="26806"/>
                  <a:pt x="30249" y="31585"/>
                  <a:pt x="29040" y="33318"/>
                </a:cubicBezTo>
                <a:cubicBezTo>
                  <a:pt x="27833" y="35052"/>
                  <a:pt x="23334" y="36424"/>
                  <a:pt x="21930" y="37053"/>
                </a:cubicBezTo>
                <a:cubicBezTo>
                  <a:pt x="20600" y="37647"/>
                  <a:pt x="17685" y="38870"/>
                  <a:pt x="17190" y="38870"/>
                </a:cubicBezTo>
                <a:cubicBezTo>
                  <a:pt x="17163" y="38870"/>
                  <a:pt x="17142" y="38866"/>
                  <a:pt x="17130" y="38858"/>
                </a:cubicBezTo>
                <a:cubicBezTo>
                  <a:pt x="17107" y="38841"/>
                  <a:pt x="17091" y="38784"/>
                  <a:pt x="17079" y="38702"/>
                </a:cubicBezTo>
                <a:cubicBezTo>
                  <a:pt x="17005" y="38062"/>
                  <a:pt x="17329" y="35701"/>
                  <a:pt x="17210" y="35052"/>
                </a:cubicBezTo>
                <a:cubicBezTo>
                  <a:pt x="17081" y="34315"/>
                  <a:pt x="18637" y="33470"/>
                  <a:pt x="19155" y="33186"/>
                </a:cubicBezTo>
                <a:cubicBezTo>
                  <a:pt x="19672" y="32906"/>
                  <a:pt x="19862" y="30785"/>
                  <a:pt x="19862" y="30785"/>
                </a:cubicBezTo>
                <a:lnTo>
                  <a:pt x="19862" y="30785"/>
                </a:lnTo>
                <a:cubicBezTo>
                  <a:pt x="19862" y="30785"/>
                  <a:pt x="19174" y="32232"/>
                  <a:pt x="18720" y="32883"/>
                </a:cubicBezTo>
                <a:cubicBezTo>
                  <a:pt x="18266" y="33533"/>
                  <a:pt x="16713" y="34384"/>
                  <a:pt x="16713" y="34384"/>
                </a:cubicBezTo>
                <a:cubicBezTo>
                  <a:pt x="16713" y="34384"/>
                  <a:pt x="16715" y="37156"/>
                  <a:pt x="16586" y="38490"/>
                </a:cubicBezTo>
                <a:cubicBezTo>
                  <a:pt x="16571" y="38593"/>
                  <a:pt x="16561" y="38689"/>
                  <a:pt x="16549" y="38774"/>
                </a:cubicBezTo>
                <a:cubicBezTo>
                  <a:pt x="16377" y="39939"/>
                  <a:pt x="15914" y="44766"/>
                  <a:pt x="15808" y="46299"/>
                </a:cubicBezTo>
                <a:cubicBezTo>
                  <a:pt x="15702" y="47839"/>
                  <a:pt x="15107" y="51926"/>
                  <a:pt x="15172" y="52292"/>
                </a:cubicBezTo>
                <a:cubicBezTo>
                  <a:pt x="15235" y="52662"/>
                  <a:pt x="14630" y="53529"/>
                  <a:pt x="14180" y="54175"/>
                </a:cubicBezTo>
                <a:cubicBezTo>
                  <a:pt x="13783" y="54746"/>
                  <a:pt x="12163" y="56718"/>
                  <a:pt x="11783" y="57180"/>
                </a:cubicBezTo>
                <a:lnTo>
                  <a:pt x="14395" y="54326"/>
                </a:lnTo>
                <a:lnTo>
                  <a:pt x="14395" y="54326"/>
                </a:lnTo>
                <a:cubicBezTo>
                  <a:pt x="14395" y="54326"/>
                  <a:pt x="14317" y="58134"/>
                  <a:pt x="14149" y="59303"/>
                </a:cubicBezTo>
                <a:cubicBezTo>
                  <a:pt x="13980" y="60471"/>
                  <a:pt x="11733" y="62768"/>
                  <a:pt x="9945" y="64417"/>
                </a:cubicBezTo>
                <a:cubicBezTo>
                  <a:pt x="8148" y="66066"/>
                  <a:pt x="6425" y="68079"/>
                  <a:pt x="5455" y="69011"/>
                </a:cubicBezTo>
                <a:cubicBezTo>
                  <a:pt x="5367" y="69098"/>
                  <a:pt x="5239" y="69182"/>
                  <a:pt x="5087" y="69252"/>
                </a:cubicBezTo>
                <a:cubicBezTo>
                  <a:pt x="3895" y="69823"/>
                  <a:pt x="1077" y="69998"/>
                  <a:pt x="1" y="70050"/>
                </a:cubicBezTo>
                <a:cubicBezTo>
                  <a:pt x="1213" y="70018"/>
                  <a:pt x="4675" y="69909"/>
                  <a:pt x="5584" y="69747"/>
                </a:cubicBezTo>
                <a:lnTo>
                  <a:pt x="5582" y="69747"/>
                </a:lnTo>
                <a:cubicBezTo>
                  <a:pt x="6569" y="69571"/>
                  <a:pt x="8221" y="68061"/>
                  <a:pt x="8614" y="68008"/>
                </a:cubicBezTo>
                <a:cubicBezTo>
                  <a:pt x="8622" y="68007"/>
                  <a:pt x="8629" y="68006"/>
                  <a:pt x="8636" y="68006"/>
                </a:cubicBezTo>
                <a:cubicBezTo>
                  <a:pt x="8668" y="68006"/>
                  <a:pt x="8689" y="68022"/>
                  <a:pt x="8695" y="68055"/>
                </a:cubicBezTo>
                <a:cubicBezTo>
                  <a:pt x="8761" y="68420"/>
                  <a:pt x="8870" y="70111"/>
                  <a:pt x="8850" y="71058"/>
                </a:cubicBezTo>
                <a:cubicBezTo>
                  <a:pt x="8850" y="71109"/>
                  <a:pt x="8859" y="71171"/>
                  <a:pt x="8869" y="71247"/>
                </a:cubicBezTo>
                <a:cubicBezTo>
                  <a:pt x="9052" y="72469"/>
                  <a:pt x="10877" y="76469"/>
                  <a:pt x="10998" y="76730"/>
                </a:cubicBezTo>
                <a:cubicBezTo>
                  <a:pt x="10923" y="76409"/>
                  <a:pt x="9642" y="71278"/>
                  <a:pt x="9372" y="70780"/>
                </a:cubicBezTo>
                <a:cubicBezTo>
                  <a:pt x="9085" y="70262"/>
                  <a:pt x="9627" y="69025"/>
                  <a:pt x="9928" y="68593"/>
                </a:cubicBezTo>
                <a:cubicBezTo>
                  <a:pt x="10231" y="68159"/>
                  <a:pt x="10657" y="65240"/>
                  <a:pt x="11110" y="64589"/>
                </a:cubicBezTo>
                <a:cubicBezTo>
                  <a:pt x="11564" y="63938"/>
                  <a:pt x="12168" y="63071"/>
                  <a:pt x="12988" y="62356"/>
                </a:cubicBezTo>
                <a:cubicBezTo>
                  <a:pt x="13808" y="61639"/>
                  <a:pt x="14649" y="59971"/>
                  <a:pt x="15680" y="59410"/>
                </a:cubicBezTo>
                <a:cubicBezTo>
                  <a:pt x="15947" y="59263"/>
                  <a:pt x="16178" y="59200"/>
                  <a:pt x="16386" y="59200"/>
                </a:cubicBezTo>
                <a:cubicBezTo>
                  <a:pt x="16540" y="59200"/>
                  <a:pt x="16680" y="59235"/>
                  <a:pt x="16813" y="59296"/>
                </a:cubicBezTo>
                <a:cubicBezTo>
                  <a:pt x="17205" y="59471"/>
                  <a:pt x="17538" y="59880"/>
                  <a:pt x="17932" y="60332"/>
                </a:cubicBezTo>
                <a:cubicBezTo>
                  <a:pt x="18652" y="61155"/>
                  <a:pt x="20260" y="64849"/>
                  <a:pt x="20823" y="65887"/>
                </a:cubicBezTo>
                <a:cubicBezTo>
                  <a:pt x="21389" y="66924"/>
                  <a:pt x="21283" y="68462"/>
                  <a:pt x="21329" y="69776"/>
                </a:cubicBezTo>
                <a:cubicBezTo>
                  <a:pt x="21374" y="71099"/>
                  <a:pt x="21621" y="73520"/>
                  <a:pt x="21382" y="74321"/>
                </a:cubicBezTo>
                <a:cubicBezTo>
                  <a:pt x="21144" y="75123"/>
                  <a:pt x="20109" y="75689"/>
                  <a:pt x="19136" y="76618"/>
                </a:cubicBezTo>
                <a:cubicBezTo>
                  <a:pt x="18167" y="77550"/>
                  <a:pt x="18298" y="78288"/>
                  <a:pt x="17626" y="78785"/>
                </a:cubicBezTo>
                <a:cubicBezTo>
                  <a:pt x="17009" y="79244"/>
                  <a:pt x="16392" y="79705"/>
                  <a:pt x="15840" y="79705"/>
                </a:cubicBezTo>
                <a:cubicBezTo>
                  <a:pt x="15795" y="79705"/>
                  <a:pt x="15750" y="79702"/>
                  <a:pt x="15705" y="79696"/>
                </a:cubicBezTo>
                <a:cubicBezTo>
                  <a:pt x="15687" y="79693"/>
                  <a:pt x="15666" y="79692"/>
                  <a:pt x="15644" y="79692"/>
                </a:cubicBezTo>
                <a:cubicBezTo>
                  <a:pt x="15049" y="79692"/>
                  <a:pt x="13029" y="80556"/>
                  <a:pt x="12460" y="80803"/>
                </a:cubicBezTo>
                <a:cubicBezTo>
                  <a:pt x="12672" y="80727"/>
                  <a:pt x="13092" y="80607"/>
                  <a:pt x="13698" y="80607"/>
                </a:cubicBezTo>
                <a:cubicBezTo>
                  <a:pt x="13726" y="80607"/>
                  <a:pt x="13753" y="80607"/>
                  <a:pt x="13781" y="80608"/>
                </a:cubicBezTo>
                <a:cubicBezTo>
                  <a:pt x="13790" y="80608"/>
                  <a:pt x="13799" y="80608"/>
                  <a:pt x="13808" y="80608"/>
                </a:cubicBezTo>
                <a:cubicBezTo>
                  <a:pt x="14777" y="80608"/>
                  <a:pt x="17028" y="79647"/>
                  <a:pt x="17394" y="79585"/>
                </a:cubicBezTo>
                <a:cubicBezTo>
                  <a:pt x="17760" y="79520"/>
                  <a:pt x="18515" y="78437"/>
                  <a:pt x="18818" y="78002"/>
                </a:cubicBezTo>
                <a:cubicBezTo>
                  <a:pt x="19117" y="77571"/>
                  <a:pt x="19637" y="77287"/>
                  <a:pt x="20457" y="76570"/>
                </a:cubicBezTo>
                <a:cubicBezTo>
                  <a:pt x="21106" y="76007"/>
                  <a:pt x="21793" y="75671"/>
                  <a:pt x="22447" y="75671"/>
                </a:cubicBezTo>
                <a:cubicBezTo>
                  <a:pt x="22623" y="75671"/>
                  <a:pt x="22796" y="75695"/>
                  <a:pt x="22965" y="75745"/>
                </a:cubicBezTo>
                <a:cubicBezTo>
                  <a:pt x="23767" y="75982"/>
                  <a:pt x="25629" y="77922"/>
                  <a:pt x="25846" y="78071"/>
                </a:cubicBezTo>
                <a:cubicBezTo>
                  <a:pt x="25890" y="78102"/>
                  <a:pt x="25946" y="78115"/>
                  <a:pt x="26015" y="78115"/>
                </a:cubicBezTo>
                <a:cubicBezTo>
                  <a:pt x="26282" y="78115"/>
                  <a:pt x="26730" y="77917"/>
                  <a:pt x="27313" y="77813"/>
                </a:cubicBezTo>
                <a:cubicBezTo>
                  <a:pt x="27692" y="77745"/>
                  <a:pt x="28127" y="77716"/>
                  <a:pt x="28540" y="77716"/>
                </a:cubicBezTo>
                <a:cubicBezTo>
                  <a:pt x="28931" y="77716"/>
                  <a:pt x="29303" y="77742"/>
                  <a:pt x="29588" y="77785"/>
                </a:cubicBezTo>
                <a:cubicBezTo>
                  <a:pt x="30172" y="77873"/>
                  <a:pt x="30538" y="77807"/>
                  <a:pt x="31119" y="77891"/>
                </a:cubicBezTo>
                <a:cubicBezTo>
                  <a:pt x="31709" y="77975"/>
                  <a:pt x="32769" y="79681"/>
                  <a:pt x="32769" y="79681"/>
                </a:cubicBezTo>
                <a:cubicBezTo>
                  <a:pt x="32769" y="79681"/>
                  <a:pt x="32139" y="78275"/>
                  <a:pt x="32509" y="78214"/>
                </a:cubicBezTo>
                <a:cubicBezTo>
                  <a:pt x="32534" y="78209"/>
                  <a:pt x="32572" y="78207"/>
                  <a:pt x="32621" y="78207"/>
                </a:cubicBezTo>
                <a:cubicBezTo>
                  <a:pt x="33274" y="78207"/>
                  <a:pt x="35905" y="78606"/>
                  <a:pt x="37398" y="79045"/>
                </a:cubicBezTo>
                <a:cubicBezTo>
                  <a:pt x="38890" y="79484"/>
                  <a:pt x="43627" y="80502"/>
                  <a:pt x="44256" y="80633"/>
                </a:cubicBezTo>
                <a:cubicBezTo>
                  <a:pt x="43940" y="80537"/>
                  <a:pt x="42572" y="80110"/>
                  <a:pt x="41486" y="79639"/>
                </a:cubicBezTo>
                <a:cubicBezTo>
                  <a:pt x="40292" y="79123"/>
                  <a:pt x="36492" y="77997"/>
                  <a:pt x="36257" y="77924"/>
                </a:cubicBezTo>
                <a:lnTo>
                  <a:pt x="36257" y="77924"/>
                </a:lnTo>
                <a:cubicBezTo>
                  <a:pt x="36272" y="77925"/>
                  <a:pt x="36301" y="77927"/>
                  <a:pt x="36343" y="77927"/>
                </a:cubicBezTo>
                <a:cubicBezTo>
                  <a:pt x="36537" y="77927"/>
                  <a:pt x="36996" y="77886"/>
                  <a:pt x="37502" y="77510"/>
                </a:cubicBezTo>
                <a:cubicBezTo>
                  <a:pt x="38171" y="77008"/>
                  <a:pt x="41668" y="74298"/>
                  <a:pt x="42708" y="73734"/>
                </a:cubicBezTo>
                <a:cubicBezTo>
                  <a:pt x="43177" y="73479"/>
                  <a:pt x="43912" y="73409"/>
                  <a:pt x="44576" y="73409"/>
                </a:cubicBezTo>
                <a:cubicBezTo>
                  <a:pt x="45381" y="73409"/>
                  <a:pt x="46082" y="73512"/>
                  <a:pt x="46082" y="73512"/>
                </a:cubicBezTo>
                <a:cubicBezTo>
                  <a:pt x="46082" y="73512"/>
                  <a:pt x="45134" y="73185"/>
                  <a:pt x="43996" y="73185"/>
                </a:cubicBezTo>
                <a:cubicBezTo>
                  <a:pt x="43559" y="73185"/>
                  <a:pt x="43092" y="73234"/>
                  <a:pt x="42641" y="73368"/>
                </a:cubicBezTo>
                <a:cubicBezTo>
                  <a:pt x="41021" y="73846"/>
                  <a:pt x="38105" y="76643"/>
                  <a:pt x="37067" y="77207"/>
                </a:cubicBezTo>
                <a:cubicBezTo>
                  <a:pt x="36396" y="77573"/>
                  <a:pt x="36006" y="77730"/>
                  <a:pt x="35597" y="77730"/>
                </a:cubicBezTo>
                <a:cubicBezTo>
                  <a:pt x="35375" y="77730"/>
                  <a:pt x="35147" y="77683"/>
                  <a:pt x="34865" y="77600"/>
                </a:cubicBezTo>
                <a:cubicBezTo>
                  <a:pt x="34253" y="77422"/>
                  <a:pt x="32542" y="77219"/>
                  <a:pt x="31273" y="77219"/>
                </a:cubicBezTo>
                <a:cubicBezTo>
                  <a:pt x="30873" y="77219"/>
                  <a:pt x="30518" y="77240"/>
                  <a:pt x="30254" y="77287"/>
                </a:cubicBezTo>
                <a:cubicBezTo>
                  <a:pt x="30082" y="77317"/>
                  <a:pt x="29930" y="77330"/>
                  <a:pt x="29791" y="77330"/>
                </a:cubicBezTo>
                <a:cubicBezTo>
                  <a:pt x="29034" y="77330"/>
                  <a:pt x="28632" y="76949"/>
                  <a:pt x="27335" y="76861"/>
                </a:cubicBezTo>
                <a:cubicBezTo>
                  <a:pt x="25800" y="76758"/>
                  <a:pt x="24435" y="75482"/>
                  <a:pt x="23935" y="74813"/>
                </a:cubicBezTo>
                <a:cubicBezTo>
                  <a:pt x="23894" y="74755"/>
                  <a:pt x="23851" y="74702"/>
                  <a:pt x="23805" y="74647"/>
                </a:cubicBezTo>
                <a:cubicBezTo>
                  <a:pt x="23296" y="74046"/>
                  <a:pt x="22546" y="73497"/>
                  <a:pt x="22290" y="73020"/>
                </a:cubicBezTo>
                <a:cubicBezTo>
                  <a:pt x="22005" y="72500"/>
                  <a:pt x="22156" y="72285"/>
                  <a:pt x="22392" y="71483"/>
                </a:cubicBezTo>
                <a:cubicBezTo>
                  <a:pt x="22631" y="70682"/>
                  <a:pt x="22819" y="68566"/>
                  <a:pt x="22687" y="67828"/>
                </a:cubicBezTo>
                <a:cubicBezTo>
                  <a:pt x="22556" y="67096"/>
                  <a:pt x="23225" y="66594"/>
                  <a:pt x="24565" y="65601"/>
                </a:cubicBezTo>
                <a:cubicBezTo>
                  <a:pt x="25904" y="64599"/>
                  <a:pt x="28494" y="63188"/>
                  <a:pt x="31737" y="62228"/>
                </a:cubicBezTo>
                <a:cubicBezTo>
                  <a:pt x="34979" y="61271"/>
                  <a:pt x="38891" y="59811"/>
                  <a:pt x="40580" y="59702"/>
                </a:cubicBezTo>
                <a:cubicBezTo>
                  <a:pt x="40625" y="59699"/>
                  <a:pt x="40668" y="59696"/>
                  <a:pt x="40711" y="59696"/>
                </a:cubicBezTo>
                <a:cubicBezTo>
                  <a:pt x="40720" y="59696"/>
                  <a:pt x="40730" y="59696"/>
                  <a:pt x="40739" y="59697"/>
                </a:cubicBezTo>
                <a:cubicBezTo>
                  <a:pt x="40760" y="59696"/>
                  <a:pt x="40780" y="59696"/>
                  <a:pt x="40801" y="59696"/>
                </a:cubicBezTo>
                <a:cubicBezTo>
                  <a:pt x="42385" y="59696"/>
                  <a:pt x="43658" y="60884"/>
                  <a:pt x="44282" y="61319"/>
                </a:cubicBezTo>
                <a:cubicBezTo>
                  <a:pt x="44928" y="61770"/>
                  <a:pt x="47115" y="62327"/>
                  <a:pt x="47115" y="62327"/>
                </a:cubicBezTo>
                <a:cubicBezTo>
                  <a:pt x="47115" y="62327"/>
                  <a:pt x="45599" y="61269"/>
                  <a:pt x="44800" y="61034"/>
                </a:cubicBezTo>
                <a:cubicBezTo>
                  <a:pt x="43999" y="60796"/>
                  <a:pt x="43133" y="60193"/>
                  <a:pt x="42267" y="59589"/>
                </a:cubicBezTo>
                <a:cubicBezTo>
                  <a:pt x="41718" y="59207"/>
                  <a:pt x="40695" y="59136"/>
                  <a:pt x="40016" y="59136"/>
                </a:cubicBezTo>
                <a:cubicBezTo>
                  <a:pt x="39622" y="59136"/>
                  <a:pt x="39345" y="59160"/>
                  <a:pt x="39345" y="59160"/>
                </a:cubicBezTo>
                <a:cubicBezTo>
                  <a:pt x="39345" y="59160"/>
                  <a:pt x="39429" y="58579"/>
                  <a:pt x="39668" y="57778"/>
                </a:cubicBezTo>
                <a:cubicBezTo>
                  <a:pt x="39905" y="56976"/>
                  <a:pt x="39640" y="55509"/>
                  <a:pt x="39792" y="55291"/>
                </a:cubicBezTo>
                <a:lnTo>
                  <a:pt x="41603" y="52692"/>
                </a:lnTo>
                <a:lnTo>
                  <a:pt x="41603" y="52692"/>
                </a:lnTo>
                <a:cubicBezTo>
                  <a:pt x="41451" y="52909"/>
                  <a:pt x="39595" y="54187"/>
                  <a:pt x="39292" y="54622"/>
                </a:cubicBezTo>
                <a:cubicBezTo>
                  <a:pt x="38989" y="55057"/>
                  <a:pt x="39270" y="55572"/>
                  <a:pt x="39189" y="56157"/>
                </a:cubicBezTo>
                <a:cubicBezTo>
                  <a:pt x="39102" y="56743"/>
                  <a:pt x="38633" y="58344"/>
                  <a:pt x="37441" y="59125"/>
                </a:cubicBezTo>
                <a:cubicBezTo>
                  <a:pt x="36250" y="59905"/>
                  <a:pt x="30136" y="61760"/>
                  <a:pt x="27411" y="62435"/>
                </a:cubicBezTo>
                <a:cubicBezTo>
                  <a:pt x="26427" y="62679"/>
                  <a:pt x="25266" y="62757"/>
                  <a:pt x="24184" y="62757"/>
                </a:cubicBezTo>
                <a:cubicBezTo>
                  <a:pt x="22269" y="62757"/>
                  <a:pt x="20601" y="62513"/>
                  <a:pt x="20601" y="62513"/>
                </a:cubicBezTo>
                <a:cubicBezTo>
                  <a:pt x="20601" y="62513"/>
                  <a:pt x="18326" y="59678"/>
                  <a:pt x="17116" y="57440"/>
                </a:cubicBezTo>
                <a:cubicBezTo>
                  <a:pt x="16955" y="57139"/>
                  <a:pt x="16811" y="56844"/>
                  <a:pt x="16695" y="56576"/>
                </a:cubicBezTo>
                <a:cubicBezTo>
                  <a:pt x="15717" y="54286"/>
                  <a:pt x="16871" y="48007"/>
                  <a:pt x="16824" y="46688"/>
                </a:cubicBezTo>
                <a:cubicBezTo>
                  <a:pt x="16779" y="45370"/>
                  <a:pt x="16687" y="42731"/>
                  <a:pt x="20117" y="39653"/>
                </a:cubicBezTo>
                <a:cubicBezTo>
                  <a:pt x="23550" y="36575"/>
                  <a:pt x="25974" y="36330"/>
                  <a:pt x="28114" y="35567"/>
                </a:cubicBezTo>
                <a:cubicBezTo>
                  <a:pt x="28829" y="35315"/>
                  <a:pt x="29336" y="35204"/>
                  <a:pt x="29729" y="35204"/>
                </a:cubicBezTo>
                <a:cubicBezTo>
                  <a:pt x="29966" y="35204"/>
                  <a:pt x="30161" y="35244"/>
                  <a:pt x="30335" y="35318"/>
                </a:cubicBezTo>
                <a:cubicBezTo>
                  <a:pt x="30740" y="35492"/>
                  <a:pt x="31037" y="35848"/>
                  <a:pt x="31467" y="36297"/>
                </a:cubicBezTo>
                <a:cubicBezTo>
                  <a:pt x="32399" y="37267"/>
                  <a:pt x="39290" y="44002"/>
                  <a:pt x="39790" y="44671"/>
                </a:cubicBezTo>
                <a:cubicBezTo>
                  <a:pt x="40290" y="45340"/>
                  <a:pt x="40863" y="49600"/>
                  <a:pt x="40863" y="49600"/>
                </a:cubicBezTo>
                <a:cubicBezTo>
                  <a:pt x="40863" y="49600"/>
                  <a:pt x="39445" y="49744"/>
                  <a:pt x="38682" y="49744"/>
                </a:cubicBezTo>
                <a:cubicBezTo>
                  <a:pt x="38447" y="49744"/>
                  <a:pt x="38275" y="49730"/>
                  <a:pt x="38224" y="49695"/>
                </a:cubicBezTo>
                <a:cubicBezTo>
                  <a:pt x="38012" y="49547"/>
                  <a:pt x="35057" y="45973"/>
                  <a:pt x="34873" y="45752"/>
                </a:cubicBezTo>
                <a:lnTo>
                  <a:pt x="34873" y="45752"/>
                </a:lnTo>
                <a:cubicBezTo>
                  <a:pt x="35000" y="45996"/>
                  <a:pt x="37136" y="49898"/>
                  <a:pt x="37554" y="50188"/>
                </a:cubicBezTo>
                <a:cubicBezTo>
                  <a:pt x="37736" y="50316"/>
                  <a:pt x="38268" y="50347"/>
                  <a:pt x="38867" y="50347"/>
                </a:cubicBezTo>
                <a:cubicBezTo>
                  <a:pt x="39454" y="50347"/>
                  <a:pt x="40105" y="50317"/>
                  <a:pt x="40554" y="50317"/>
                </a:cubicBezTo>
                <a:cubicBezTo>
                  <a:pt x="40740" y="50317"/>
                  <a:pt x="40892" y="50322"/>
                  <a:pt x="40991" y="50337"/>
                </a:cubicBezTo>
                <a:cubicBezTo>
                  <a:pt x="41022" y="50341"/>
                  <a:pt x="41052" y="50343"/>
                  <a:pt x="41079" y="50343"/>
                </a:cubicBezTo>
                <a:cubicBezTo>
                  <a:pt x="41518" y="50343"/>
                  <a:pt x="41472" y="49815"/>
                  <a:pt x="41608" y="49815"/>
                </a:cubicBezTo>
                <a:cubicBezTo>
                  <a:pt x="41623" y="49815"/>
                  <a:pt x="41640" y="49821"/>
                  <a:pt x="41660" y="49835"/>
                </a:cubicBezTo>
                <a:cubicBezTo>
                  <a:pt x="41880" y="49989"/>
                  <a:pt x="43656" y="52514"/>
                  <a:pt x="45286" y="55258"/>
                </a:cubicBezTo>
                <a:cubicBezTo>
                  <a:pt x="46913" y="58004"/>
                  <a:pt x="50302" y="64222"/>
                  <a:pt x="51129" y="66732"/>
                </a:cubicBezTo>
                <a:cubicBezTo>
                  <a:pt x="51913" y="69109"/>
                  <a:pt x="49883" y="73861"/>
                  <a:pt x="49668" y="74353"/>
                </a:cubicBezTo>
                <a:lnTo>
                  <a:pt x="49668" y="74353"/>
                </a:lnTo>
                <a:cubicBezTo>
                  <a:pt x="49847" y="74037"/>
                  <a:pt x="51130" y="71743"/>
                  <a:pt x="51569" y="70253"/>
                </a:cubicBezTo>
                <a:cubicBezTo>
                  <a:pt x="52043" y="68656"/>
                  <a:pt x="52145" y="67119"/>
                  <a:pt x="52145" y="67119"/>
                </a:cubicBezTo>
                <a:cubicBezTo>
                  <a:pt x="52145" y="67119"/>
                  <a:pt x="53077" y="68089"/>
                  <a:pt x="53943" y="68694"/>
                </a:cubicBezTo>
                <a:cubicBezTo>
                  <a:pt x="54811" y="69296"/>
                  <a:pt x="55827" y="69685"/>
                  <a:pt x="55827" y="69685"/>
                </a:cubicBezTo>
                <a:cubicBezTo>
                  <a:pt x="55827" y="69685"/>
                  <a:pt x="54745" y="68930"/>
                  <a:pt x="54094" y="68477"/>
                </a:cubicBezTo>
                <a:cubicBezTo>
                  <a:pt x="53443" y="68023"/>
                  <a:pt x="51948" y="66015"/>
                  <a:pt x="51319" y="64611"/>
                </a:cubicBezTo>
                <a:cubicBezTo>
                  <a:pt x="50706" y="63250"/>
                  <a:pt x="51337" y="61839"/>
                  <a:pt x="51910" y="61839"/>
                </a:cubicBezTo>
                <a:cubicBezTo>
                  <a:pt x="51927" y="61839"/>
                  <a:pt x="51944" y="61840"/>
                  <a:pt x="51961" y="61842"/>
                </a:cubicBezTo>
                <a:cubicBezTo>
                  <a:pt x="52543" y="61927"/>
                  <a:pt x="57248" y="64879"/>
                  <a:pt x="58544" y="65785"/>
                </a:cubicBezTo>
                <a:cubicBezTo>
                  <a:pt x="59846" y="66690"/>
                  <a:pt x="65192" y="70094"/>
                  <a:pt x="67359" y="71606"/>
                </a:cubicBezTo>
                <a:cubicBezTo>
                  <a:pt x="69528" y="73118"/>
                  <a:pt x="73322" y="77368"/>
                  <a:pt x="74187" y="77972"/>
                </a:cubicBezTo>
                <a:cubicBezTo>
                  <a:pt x="75055" y="78576"/>
                  <a:pt x="80421" y="81029"/>
                  <a:pt x="80421" y="81029"/>
                </a:cubicBezTo>
                <a:cubicBezTo>
                  <a:pt x="80421" y="81029"/>
                  <a:pt x="75355" y="78144"/>
                  <a:pt x="74489" y="77540"/>
                </a:cubicBezTo>
                <a:cubicBezTo>
                  <a:pt x="73621" y="76937"/>
                  <a:pt x="73336" y="76417"/>
                  <a:pt x="72773" y="75379"/>
                </a:cubicBezTo>
                <a:cubicBezTo>
                  <a:pt x="72211" y="74340"/>
                  <a:pt x="69262" y="71644"/>
                  <a:pt x="69262" y="71644"/>
                </a:cubicBezTo>
                <a:cubicBezTo>
                  <a:pt x="69262" y="71644"/>
                  <a:pt x="69800" y="70412"/>
                  <a:pt x="70037" y="69611"/>
                </a:cubicBezTo>
                <a:cubicBezTo>
                  <a:pt x="70275" y="68810"/>
                  <a:pt x="72237" y="65995"/>
                  <a:pt x="72237" y="65995"/>
                </a:cubicBezTo>
                <a:cubicBezTo>
                  <a:pt x="72237" y="65995"/>
                  <a:pt x="73254" y="66382"/>
                  <a:pt x="74207" y="66400"/>
                </a:cubicBezTo>
                <a:cubicBezTo>
                  <a:pt x="74235" y="66401"/>
                  <a:pt x="74264" y="66401"/>
                  <a:pt x="74294" y="66401"/>
                </a:cubicBezTo>
                <a:cubicBezTo>
                  <a:pt x="75262" y="66401"/>
                  <a:pt x="76996" y="66096"/>
                  <a:pt x="76996" y="66096"/>
                </a:cubicBezTo>
                <a:cubicBezTo>
                  <a:pt x="76996" y="66096"/>
                  <a:pt x="76097" y="65961"/>
                  <a:pt x="74990" y="65961"/>
                </a:cubicBezTo>
                <a:cubicBezTo>
                  <a:pt x="74833" y="65961"/>
                  <a:pt x="74672" y="65964"/>
                  <a:pt x="74509" y="65970"/>
                </a:cubicBezTo>
                <a:cubicBezTo>
                  <a:pt x="74461" y="65972"/>
                  <a:pt x="74414" y="65972"/>
                  <a:pt x="74368" y="65972"/>
                </a:cubicBezTo>
                <a:cubicBezTo>
                  <a:pt x="73123" y="65972"/>
                  <a:pt x="72321" y="65414"/>
                  <a:pt x="72321" y="65414"/>
                </a:cubicBezTo>
                <a:lnTo>
                  <a:pt x="72124" y="64309"/>
                </a:lnTo>
                <a:cubicBezTo>
                  <a:pt x="72124" y="64309"/>
                  <a:pt x="71737" y="65326"/>
                  <a:pt x="71802" y="65692"/>
                </a:cubicBezTo>
                <a:cubicBezTo>
                  <a:pt x="71871" y="66059"/>
                  <a:pt x="70060" y="68659"/>
                  <a:pt x="69020" y="69222"/>
                </a:cubicBezTo>
                <a:cubicBezTo>
                  <a:pt x="68725" y="69382"/>
                  <a:pt x="68367" y="69446"/>
                  <a:pt x="67991" y="69446"/>
                </a:cubicBezTo>
                <a:cubicBezTo>
                  <a:pt x="67044" y="69446"/>
                  <a:pt x="65981" y="69037"/>
                  <a:pt x="65515" y="68712"/>
                </a:cubicBezTo>
                <a:cubicBezTo>
                  <a:pt x="64864" y="68260"/>
                  <a:pt x="58568" y="64833"/>
                  <a:pt x="56765" y="63256"/>
                </a:cubicBezTo>
                <a:cubicBezTo>
                  <a:pt x="55617" y="62251"/>
                  <a:pt x="53519" y="61109"/>
                  <a:pt x="51791" y="60082"/>
                </a:cubicBezTo>
                <a:cubicBezTo>
                  <a:pt x="50814" y="59498"/>
                  <a:pt x="49958" y="58953"/>
                  <a:pt x="49465" y="58496"/>
                </a:cubicBezTo>
                <a:cubicBezTo>
                  <a:pt x="48100" y="57218"/>
                  <a:pt x="44544" y="52166"/>
                  <a:pt x="43913" y="50766"/>
                </a:cubicBezTo>
                <a:cubicBezTo>
                  <a:pt x="43474" y="49786"/>
                  <a:pt x="42779" y="48453"/>
                  <a:pt x="42868" y="47348"/>
                </a:cubicBezTo>
                <a:cubicBezTo>
                  <a:pt x="42896" y="46987"/>
                  <a:pt x="43119" y="46855"/>
                  <a:pt x="43429" y="46855"/>
                </a:cubicBezTo>
                <a:cubicBezTo>
                  <a:pt x="43739" y="46855"/>
                  <a:pt x="44135" y="46987"/>
                  <a:pt x="44512" y="47155"/>
                </a:cubicBezTo>
                <a:cubicBezTo>
                  <a:pt x="44521" y="47161"/>
                  <a:pt x="44524" y="47163"/>
                  <a:pt x="44534" y="47165"/>
                </a:cubicBezTo>
                <a:cubicBezTo>
                  <a:pt x="45022" y="47385"/>
                  <a:pt x="45478" y="47668"/>
                  <a:pt x="45658" y="47794"/>
                </a:cubicBezTo>
                <a:cubicBezTo>
                  <a:pt x="46524" y="48396"/>
                  <a:pt x="49143" y="49261"/>
                  <a:pt x="49794" y="49714"/>
                </a:cubicBezTo>
                <a:cubicBezTo>
                  <a:pt x="50441" y="50165"/>
                  <a:pt x="51508" y="51870"/>
                  <a:pt x="52286" y="53059"/>
                </a:cubicBezTo>
                <a:cubicBezTo>
                  <a:pt x="52996" y="54142"/>
                  <a:pt x="53965" y="57523"/>
                  <a:pt x="54137" y="58135"/>
                </a:cubicBezTo>
                <a:lnTo>
                  <a:pt x="53566" y="54917"/>
                </a:lnTo>
                <a:lnTo>
                  <a:pt x="58058" y="60942"/>
                </a:lnTo>
                <a:cubicBezTo>
                  <a:pt x="58058" y="60942"/>
                  <a:pt x="56928" y="58867"/>
                  <a:pt x="55649" y="57009"/>
                </a:cubicBezTo>
                <a:cubicBezTo>
                  <a:pt x="54716" y="55655"/>
                  <a:pt x="52999" y="52726"/>
                  <a:pt x="51943" y="50983"/>
                </a:cubicBezTo>
                <a:cubicBezTo>
                  <a:pt x="51551" y="50332"/>
                  <a:pt x="51248" y="49847"/>
                  <a:pt x="51114" y="49668"/>
                </a:cubicBezTo>
                <a:cubicBezTo>
                  <a:pt x="50617" y="48994"/>
                  <a:pt x="50870" y="47242"/>
                  <a:pt x="50870" y="47242"/>
                </a:cubicBezTo>
                <a:cubicBezTo>
                  <a:pt x="50870" y="47242"/>
                  <a:pt x="51609" y="47112"/>
                  <a:pt x="52945" y="46115"/>
                </a:cubicBezTo>
                <a:cubicBezTo>
                  <a:pt x="54284" y="45120"/>
                  <a:pt x="55556" y="43752"/>
                  <a:pt x="56076" y="43467"/>
                </a:cubicBezTo>
                <a:cubicBezTo>
                  <a:pt x="56226" y="43386"/>
                  <a:pt x="56641" y="43353"/>
                  <a:pt x="57174" y="43353"/>
                </a:cubicBezTo>
                <a:cubicBezTo>
                  <a:pt x="58476" y="43353"/>
                  <a:pt x="60481" y="43550"/>
                  <a:pt x="61049" y="43719"/>
                </a:cubicBezTo>
                <a:cubicBezTo>
                  <a:pt x="61814" y="43943"/>
                  <a:pt x="62750" y="45161"/>
                  <a:pt x="62843" y="45282"/>
                </a:cubicBezTo>
                <a:cubicBezTo>
                  <a:pt x="62782" y="45111"/>
                  <a:pt x="62090" y="43216"/>
                  <a:pt x="61734" y="43216"/>
                </a:cubicBezTo>
                <a:cubicBezTo>
                  <a:pt x="61729" y="43216"/>
                  <a:pt x="61724" y="43217"/>
                  <a:pt x="61718" y="43217"/>
                </a:cubicBezTo>
                <a:cubicBezTo>
                  <a:pt x="61703" y="43220"/>
                  <a:pt x="61678" y="43222"/>
                  <a:pt x="61646" y="43222"/>
                </a:cubicBezTo>
                <a:cubicBezTo>
                  <a:pt x="61547" y="43222"/>
                  <a:pt x="61372" y="43209"/>
                  <a:pt x="61146" y="43186"/>
                </a:cubicBezTo>
                <a:cubicBezTo>
                  <a:pt x="59963" y="43075"/>
                  <a:pt x="57329" y="42735"/>
                  <a:pt x="56138" y="42735"/>
                </a:cubicBezTo>
                <a:cubicBezTo>
                  <a:pt x="55857" y="42735"/>
                  <a:pt x="55657" y="42753"/>
                  <a:pt x="55574" y="42799"/>
                </a:cubicBezTo>
                <a:cubicBezTo>
                  <a:pt x="55056" y="43083"/>
                  <a:pt x="51647" y="45209"/>
                  <a:pt x="49503" y="45969"/>
                </a:cubicBezTo>
                <a:cubicBezTo>
                  <a:pt x="48780" y="46227"/>
                  <a:pt x="48035" y="46359"/>
                  <a:pt x="47259" y="46359"/>
                </a:cubicBezTo>
                <a:cubicBezTo>
                  <a:pt x="45738" y="46359"/>
                  <a:pt x="44098" y="45853"/>
                  <a:pt x="42277" y="44797"/>
                </a:cubicBezTo>
                <a:cubicBezTo>
                  <a:pt x="39527" y="43201"/>
                  <a:pt x="37747" y="40673"/>
                  <a:pt x="36385" y="39403"/>
                </a:cubicBezTo>
                <a:cubicBezTo>
                  <a:pt x="36015" y="39053"/>
                  <a:pt x="35543" y="38542"/>
                  <a:pt x="35045" y="37961"/>
                </a:cubicBezTo>
                <a:lnTo>
                  <a:pt x="35040" y="37957"/>
                </a:lnTo>
                <a:cubicBezTo>
                  <a:pt x="33704" y="36403"/>
                  <a:pt x="32158" y="34346"/>
                  <a:pt x="31742" y="33595"/>
                </a:cubicBezTo>
                <a:cubicBezTo>
                  <a:pt x="31179" y="32555"/>
                  <a:pt x="31629" y="31907"/>
                  <a:pt x="30823" y="28445"/>
                </a:cubicBezTo>
                <a:cubicBezTo>
                  <a:pt x="30017" y="24988"/>
                  <a:pt x="29772" y="22564"/>
                  <a:pt x="30245" y="20965"/>
                </a:cubicBezTo>
                <a:cubicBezTo>
                  <a:pt x="30717" y="19361"/>
                  <a:pt x="32810" y="17284"/>
                  <a:pt x="32810" y="17284"/>
                </a:cubicBezTo>
                <a:cubicBezTo>
                  <a:pt x="32810" y="17284"/>
                  <a:pt x="32605" y="17141"/>
                  <a:pt x="32312" y="17141"/>
                </a:cubicBezTo>
                <a:cubicBezTo>
                  <a:pt x="32284" y="17141"/>
                  <a:pt x="32255" y="17142"/>
                  <a:pt x="32225" y="17145"/>
                </a:cubicBezTo>
                <a:cubicBezTo>
                  <a:pt x="32115" y="17159"/>
                  <a:pt x="31989" y="17192"/>
                  <a:pt x="31860" y="17261"/>
                </a:cubicBezTo>
                <a:cubicBezTo>
                  <a:pt x="31343" y="17543"/>
                  <a:pt x="31040" y="17978"/>
                  <a:pt x="31040" y="17978"/>
                </a:cubicBezTo>
                <a:cubicBezTo>
                  <a:pt x="31040" y="17978"/>
                  <a:pt x="31042" y="17950"/>
                  <a:pt x="31050" y="17899"/>
                </a:cubicBezTo>
                <a:cubicBezTo>
                  <a:pt x="31091" y="17625"/>
                  <a:pt x="31234" y="16632"/>
                  <a:pt x="31381" y="15642"/>
                </a:cubicBezTo>
                <a:cubicBezTo>
                  <a:pt x="31550" y="14471"/>
                  <a:pt x="30038" y="6016"/>
                  <a:pt x="30038" y="6016"/>
                </a:cubicBezTo>
                <a:lnTo>
                  <a:pt x="30490" y="5370"/>
                </a:lnTo>
                <a:cubicBezTo>
                  <a:pt x="30643" y="5150"/>
                  <a:pt x="31032" y="4133"/>
                  <a:pt x="31267" y="3335"/>
                </a:cubicBezTo>
                <a:cubicBezTo>
                  <a:pt x="31504" y="2535"/>
                  <a:pt x="32949" y="1"/>
                  <a:pt x="3294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6"/>
          <p:cNvSpPr/>
          <p:nvPr/>
        </p:nvSpPr>
        <p:spPr>
          <a:xfrm rot="2700000">
            <a:off x="-177291" y="-505700"/>
            <a:ext cx="1284688" cy="1756533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6"/>
          <p:cNvSpPr/>
          <p:nvPr/>
        </p:nvSpPr>
        <p:spPr>
          <a:xfrm>
            <a:off x="7122162" y="-230179"/>
            <a:ext cx="2490300" cy="1539350"/>
          </a:xfrm>
          <a:custGeom>
            <a:avLst/>
            <a:gdLst/>
            <a:ahLst/>
            <a:cxnLst/>
            <a:rect l="l" t="t" r="r" b="b"/>
            <a:pathLst>
              <a:path w="99612" h="61574" extrusionOk="0">
                <a:moveTo>
                  <a:pt x="54880" y="22218"/>
                </a:moveTo>
                <a:cubicBezTo>
                  <a:pt x="55974" y="22218"/>
                  <a:pt x="56449" y="22274"/>
                  <a:pt x="56449" y="22274"/>
                </a:cubicBezTo>
                <a:cubicBezTo>
                  <a:pt x="56449" y="22274"/>
                  <a:pt x="60512" y="23594"/>
                  <a:pt x="62938" y="25044"/>
                </a:cubicBezTo>
                <a:cubicBezTo>
                  <a:pt x="65365" y="26498"/>
                  <a:pt x="67789" y="27948"/>
                  <a:pt x="67789" y="27948"/>
                </a:cubicBezTo>
                <a:cubicBezTo>
                  <a:pt x="67789" y="27948"/>
                  <a:pt x="65681" y="30430"/>
                  <a:pt x="65380" y="30781"/>
                </a:cubicBezTo>
                <a:lnTo>
                  <a:pt x="65382" y="30781"/>
                </a:lnTo>
                <a:cubicBezTo>
                  <a:pt x="65080" y="31136"/>
                  <a:pt x="64205" y="32525"/>
                  <a:pt x="64205" y="32525"/>
                </a:cubicBezTo>
                <a:cubicBezTo>
                  <a:pt x="64205" y="32525"/>
                  <a:pt x="64185" y="32528"/>
                  <a:pt x="64147" y="32540"/>
                </a:cubicBezTo>
                <a:cubicBezTo>
                  <a:pt x="63819" y="32626"/>
                  <a:pt x="62137" y="33093"/>
                  <a:pt x="61006" y="33775"/>
                </a:cubicBezTo>
                <a:cubicBezTo>
                  <a:pt x="60342" y="34176"/>
                  <a:pt x="58610" y="35033"/>
                  <a:pt x="56827" y="35677"/>
                </a:cubicBezTo>
                <a:cubicBezTo>
                  <a:pt x="56643" y="35743"/>
                  <a:pt x="56453" y="35808"/>
                  <a:pt x="56269" y="35869"/>
                </a:cubicBezTo>
                <a:cubicBezTo>
                  <a:pt x="55175" y="36237"/>
                  <a:pt x="54101" y="36495"/>
                  <a:pt x="53282" y="36495"/>
                </a:cubicBezTo>
                <a:cubicBezTo>
                  <a:pt x="53049" y="36495"/>
                  <a:pt x="52836" y="36474"/>
                  <a:pt x="52649" y="36429"/>
                </a:cubicBezTo>
                <a:cubicBezTo>
                  <a:pt x="50631" y="35932"/>
                  <a:pt x="48888" y="34755"/>
                  <a:pt x="47548" y="34532"/>
                </a:cubicBezTo>
                <a:cubicBezTo>
                  <a:pt x="46214" y="34311"/>
                  <a:pt x="45912" y="34666"/>
                  <a:pt x="44874" y="34091"/>
                </a:cubicBezTo>
                <a:cubicBezTo>
                  <a:pt x="43841" y="33513"/>
                  <a:pt x="43459" y="32884"/>
                  <a:pt x="42397" y="31982"/>
                </a:cubicBezTo>
                <a:cubicBezTo>
                  <a:pt x="41333" y="31078"/>
                  <a:pt x="40927" y="30121"/>
                  <a:pt x="40217" y="29520"/>
                </a:cubicBezTo>
                <a:cubicBezTo>
                  <a:pt x="39770" y="29137"/>
                  <a:pt x="39685" y="28323"/>
                  <a:pt x="39682" y="27783"/>
                </a:cubicBezTo>
                <a:cubicBezTo>
                  <a:pt x="39677" y="27475"/>
                  <a:pt x="39705" y="27255"/>
                  <a:pt x="39705" y="27255"/>
                </a:cubicBezTo>
                <a:cubicBezTo>
                  <a:pt x="39705" y="27255"/>
                  <a:pt x="42493" y="25048"/>
                  <a:pt x="43450" y="24642"/>
                </a:cubicBezTo>
                <a:cubicBezTo>
                  <a:pt x="44407" y="24233"/>
                  <a:pt x="46268" y="22768"/>
                  <a:pt x="50527" y="22420"/>
                </a:cubicBezTo>
                <a:cubicBezTo>
                  <a:pt x="52509" y="22261"/>
                  <a:pt x="53928" y="22218"/>
                  <a:pt x="54880" y="22218"/>
                </a:cubicBezTo>
                <a:close/>
                <a:moveTo>
                  <a:pt x="63653" y="33891"/>
                </a:moveTo>
                <a:cubicBezTo>
                  <a:pt x="63653" y="33891"/>
                  <a:pt x="63332" y="34270"/>
                  <a:pt x="62955" y="34868"/>
                </a:cubicBezTo>
                <a:cubicBezTo>
                  <a:pt x="62700" y="35268"/>
                  <a:pt x="62421" y="35767"/>
                  <a:pt x="62203" y="36318"/>
                </a:cubicBezTo>
                <a:cubicBezTo>
                  <a:pt x="61655" y="37679"/>
                  <a:pt x="61731" y="38664"/>
                  <a:pt x="61075" y="38714"/>
                </a:cubicBezTo>
                <a:cubicBezTo>
                  <a:pt x="61021" y="38718"/>
                  <a:pt x="60966" y="38721"/>
                  <a:pt x="60911" y="38721"/>
                </a:cubicBezTo>
                <a:cubicBezTo>
                  <a:pt x="60304" y="38721"/>
                  <a:pt x="59654" y="38446"/>
                  <a:pt x="58703" y="37919"/>
                </a:cubicBezTo>
                <a:cubicBezTo>
                  <a:pt x="58201" y="37638"/>
                  <a:pt x="57618" y="37363"/>
                  <a:pt x="57155" y="37156"/>
                </a:cubicBezTo>
                <a:cubicBezTo>
                  <a:pt x="56665" y="36936"/>
                  <a:pt x="56307" y="36793"/>
                  <a:pt x="56307" y="36793"/>
                </a:cubicBezTo>
                <a:cubicBezTo>
                  <a:pt x="56307" y="36793"/>
                  <a:pt x="57277" y="35934"/>
                  <a:pt x="57970" y="35934"/>
                </a:cubicBezTo>
                <a:cubicBezTo>
                  <a:pt x="58057" y="35934"/>
                  <a:pt x="58140" y="35948"/>
                  <a:pt x="58216" y="35979"/>
                </a:cubicBezTo>
                <a:cubicBezTo>
                  <a:pt x="58522" y="36101"/>
                  <a:pt x="58757" y="36163"/>
                  <a:pt x="58950" y="36163"/>
                </a:cubicBezTo>
                <a:cubicBezTo>
                  <a:pt x="59188" y="36163"/>
                  <a:pt x="59362" y="36068"/>
                  <a:pt x="59529" y="35874"/>
                </a:cubicBezTo>
                <a:cubicBezTo>
                  <a:pt x="59829" y="35520"/>
                  <a:pt x="63325" y="33919"/>
                  <a:pt x="63653" y="33891"/>
                </a:cubicBezTo>
                <a:close/>
                <a:moveTo>
                  <a:pt x="48085" y="36414"/>
                </a:moveTo>
                <a:cubicBezTo>
                  <a:pt x="49381" y="36414"/>
                  <a:pt x="52283" y="37317"/>
                  <a:pt x="52615" y="37649"/>
                </a:cubicBezTo>
                <a:cubicBezTo>
                  <a:pt x="53000" y="38035"/>
                  <a:pt x="52615" y="39192"/>
                  <a:pt x="53000" y="39578"/>
                </a:cubicBezTo>
                <a:cubicBezTo>
                  <a:pt x="53386" y="39964"/>
                  <a:pt x="54158" y="41507"/>
                  <a:pt x="54158" y="41507"/>
                </a:cubicBezTo>
                <a:cubicBezTo>
                  <a:pt x="54158" y="41507"/>
                  <a:pt x="54120" y="41519"/>
                  <a:pt x="54054" y="41538"/>
                </a:cubicBezTo>
                <a:cubicBezTo>
                  <a:pt x="53882" y="41588"/>
                  <a:pt x="53520" y="41679"/>
                  <a:pt x="53188" y="41679"/>
                </a:cubicBezTo>
                <a:cubicBezTo>
                  <a:pt x="52959" y="41679"/>
                  <a:pt x="52744" y="41636"/>
                  <a:pt x="52615" y="41507"/>
                </a:cubicBezTo>
                <a:cubicBezTo>
                  <a:pt x="52229" y="41121"/>
                  <a:pt x="51072" y="40735"/>
                  <a:pt x="50686" y="39578"/>
                </a:cubicBezTo>
                <a:cubicBezTo>
                  <a:pt x="50373" y="38636"/>
                  <a:pt x="48528" y="37186"/>
                  <a:pt x="47850" y="36677"/>
                </a:cubicBezTo>
                <a:cubicBezTo>
                  <a:pt x="47696" y="36561"/>
                  <a:pt x="47600" y="36492"/>
                  <a:pt x="47600" y="36492"/>
                </a:cubicBezTo>
                <a:cubicBezTo>
                  <a:pt x="47707" y="36438"/>
                  <a:pt x="47875" y="36414"/>
                  <a:pt x="48085" y="36414"/>
                </a:cubicBezTo>
                <a:close/>
                <a:moveTo>
                  <a:pt x="55063" y="37489"/>
                </a:moveTo>
                <a:cubicBezTo>
                  <a:pt x="55806" y="37489"/>
                  <a:pt x="57395" y="38023"/>
                  <a:pt x="57395" y="38023"/>
                </a:cubicBezTo>
                <a:cubicBezTo>
                  <a:pt x="57395" y="38023"/>
                  <a:pt x="62218" y="40601"/>
                  <a:pt x="62325" y="41913"/>
                </a:cubicBezTo>
                <a:cubicBezTo>
                  <a:pt x="62357" y="42298"/>
                  <a:pt x="62325" y="42630"/>
                  <a:pt x="62267" y="42934"/>
                </a:cubicBezTo>
                <a:cubicBezTo>
                  <a:pt x="62264" y="42939"/>
                  <a:pt x="62264" y="42942"/>
                  <a:pt x="62264" y="42946"/>
                </a:cubicBezTo>
                <a:cubicBezTo>
                  <a:pt x="62133" y="43668"/>
                  <a:pt x="61852" y="44224"/>
                  <a:pt x="61910" y="44914"/>
                </a:cubicBezTo>
                <a:cubicBezTo>
                  <a:pt x="61980" y="45813"/>
                  <a:pt x="62076" y="46989"/>
                  <a:pt x="61314" y="46989"/>
                </a:cubicBezTo>
                <a:cubicBezTo>
                  <a:pt x="61244" y="46989"/>
                  <a:pt x="61168" y="46980"/>
                  <a:pt x="61084" y="46959"/>
                </a:cubicBezTo>
                <a:cubicBezTo>
                  <a:pt x="60077" y="46707"/>
                  <a:pt x="59587" y="44770"/>
                  <a:pt x="57820" y="43267"/>
                </a:cubicBezTo>
                <a:cubicBezTo>
                  <a:pt x="56385" y="42043"/>
                  <a:pt x="55628" y="41202"/>
                  <a:pt x="55193" y="40593"/>
                </a:cubicBezTo>
                <a:lnTo>
                  <a:pt x="55188" y="40588"/>
                </a:lnTo>
                <a:cubicBezTo>
                  <a:pt x="55088" y="40451"/>
                  <a:pt x="55002" y="40318"/>
                  <a:pt x="54933" y="40202"/>
                </a:cubicBezTo>
                <a:cubicBezTo>
                  <a:pt x="54552" y="39575"/>
                  <a:pt x="53896" y="39624"/>
                  <a:pt x="53842" y="38969"/>
                </a:cubicBezTo>
                <a:cubicBezTo>
                  <a:pt x="53792" y="38316"/>
                  <a:pt x="54419" y="37934"/>
                  <a:pt x="54721" y="37580"/>
                </a:cubicBezTo>
                <a:cubicBezTo>
                  <a:pt x="54776" y="37515"/>
                  <a:pt x="54899" y="37489"/>
                  <a:pt x="55063" y="37489"/>
                </a:cubicBezTo>
                <a:close/>
                <a:moveTo>
                  <a:pt x="38508" y="0"/>
                </a:moveTo>
                <a:lnTo>
                  <a:pt x="38508" y="0"/>
                </a:lnTo>
                <a:cubicBezTo>
                  <a:pt x="38710" y="151"/>
                  <a:pt x="40373" y="1404"/>
                  <a:pt x="41770" y="2512"/>
                </a:cubicBezTo>
                <a:cubicBezTo>
                  <a:pt x="42258" y="2901"/>
                  <a:pt x="42714" y="3272"/>
                  <a:pt x="43066" y="3568"/>
                </a:cubicBezTo>
                <a:cubicBezTo>
                  <a:pt x="43895" y="4274"/>
                  <a:pt x="43997" y="4361"/>
                  <a:pt x="44141" y="4361"/>
                </a:cubicBezTo>
                <a:cubicBezTo>
                  <a:pt x="44188" y="4361"/>
                  <a:pt x="44239" y="4352"/>
                  <a:pt x="44321" y="4352"/>
                </a:cubicBezTo>
                <a:cubicBezTo>
                  <a:pt x="44418" y="4352"/>
                  <a:pt x="44559" y="4365"/>
                  <a:pt x="44787" y="4421"/>
                </a:cubicBezTo>
                <a:cubicBezTo>
                  <a:pt x="45730" y="4654"/>
                  <a:pt x="47874" y="5370"/>
                  <a:pt x="49221" y="5370"/>
                </a:cubicBezTo>
                <a:cubicBezTo>
                  <a:pt x="49310" y="5370"/>
                  <a:pt x="49397" y="5367"/>
                  <a:pt x="49479" y="5360"/>
                </a:cubicBezTo>
                <a:cubicBezTo>
                  <a:pt x="49579" y="5352"/>
                  <a:pt x="49676" y="5348"/>
                  <a:pt x="49770" y="5348"/>
                </a:cubicBezTo>
                <a:cubicBezTo>
                  <a:pt x="50896" y="5348"/>
                  <a:pt x="51550" y="5903"/>
                  <a:pt x="52206" y="6459"/>
                </a:cubicBezTo>
                <a:cubicBezTo>
                  <a:pt x="52913" y="7060"/>
                  <a:pt x="53398" y="9001"/>
                  <a:pt x="55196" y="10834"/>
                </a:cubicBezTo>
                <a:cubicBezTo>
                  <a:pt x="56994" y="12666"/>
                  <a:pt x="57229" y="15615"/>
                  <a:pt x="57612" y="16243"/>
                </a:cubicBezTo>
                <a:cubicBezTo>
                  <a:pt x="57650" y="16309"/>
                  <a:pt x="57673" y="16382"/>
                  <a:pt x="57681" y="16463"/>
                </a:cubicBezTo>
                <a:cubicBezTo>
                  <a:pt x="57754" y="17162"/>
                  <a:pt x="56732" y="18427"/>
                  <a:pt x="56237" y="19650"/>
                </a:cubicBezTo>
                <a:cubicBezTo>
                  <a:pt x="55689" y="21016"/>
                  <a:pt x="54024" y="20819"/>
                  <a:pt x="53371" y="20874"/>
                </a:cubicBezTo>
                <a:cubicBezTo>
                  <a:pt x="52716" y="20928"/>
                  <a:pt x="52388" y="20955"/>
                  <a:pt x="52087" y="21306"/>
                </a:cubicBezTo>
                <a:cubicBezTo>
                  <a:pt x="52009" y="21397"/>
                  <a:pt x="51840" y="21430"/>
                  <a:pt x="51620" y="21430"/>
                </a:cubicBezTo>
                <a:cubicBezTo>
                  <a:pt x="51024" y="21430"/>
                  <a:pt x="50057" y="21187"/>
                  <a:pt x="49537" y="21187"/>
                </a:cubicBezTo>
                <a:cubicBezTo>
                  <a:pt x="49502" y="21187"/>
                  <a:pt x="49470" y="21188"/>
                  <a:pt x="49439" y="21190"/>
                </a:cubicBezTo>
                <a:cubicBezTo>
                  <a:pt x="49370" y="21196"/>
                  <a:pt x="49290" y="21199"/>
                  <a:pt x="49201" y="21199"/>
                </a:cubicBezTo>
                <a:cubicBezTo>
                  <a:pt x="48443" y="21199"/>
                  <a:pt x="47042" y="20984"/>
                  <a:pt x="46411" y="20445"/>
                </a:cubicBezTo>
                <a:cubicBezTo>
                  <a:pt x="45701" y="19844"/>
                  <a:pt x="46527" y="17799"/>
                  <a:pt x="46472" y="17143"/>
                </a:cubicBezTo>
                <a:cubicBezTo>
                  <a:pt x="46465" y="17031"/>
                  <a:pt x="46457" y="16941"/>
                  <a:pt x="46449" y="16860"/>
                </a:cubicBezTo>
                <a:cubicBezTo>
                  <a:pt x="46408" y="16463"/>
                  <a:pt x="46350" y="16329"/>
                  <a:pt x="46013" y="15534"/>
                </a:cubicBezTo>
                <a:cubicBezTo>
                  <a:pt x="45616" y="14604"/>
                  <a:pt x="47951" y="12834"/>
                  <a:pt x="48085" y="12729"/>
                </a:cubicBezTo>
                <a:lnTo>
                  <a:pt x="48085" y="12729"/>
                </a:lnTo>
                <a:cubicBezTo>
                  <a:pt x="47970" y="12787"/>
                  <a:pt x="46500" y="13531"/>
                  <a:pt x="46210" y="13867"/>
                </a:cubicBezTo>
                <a:cubicBezTo>
                  <a:pt x="45944" y="14176"/>
                  <a:pt x="45701" y="14739"/>
                  <a:pt x="45643" y="14873"/>
                </a:cubicBezTo>
                <a:lnTo>
                  <a:pt x="45643" y="14878"/>
                </a:lnTo>
                <a:cubicBezTo>
                  <a:pt x="45636" y="14897"/>
                  <a:pt x="45631" y="14905"/>
                  <a:pt x="45631" y="14905"/>
                </a:cubicBezTo>
                <a:cubicBezTo>
                  <a:pt x="45631" y="14905"/>
                  <a:pt x="44598" y="14330"/>
                  <a:pt x="43914" y="14052"/>
                </a:cubicBezTo>
                <a:cubicBezTo>
                  <a:pt x="43232" y="13779"/>
                  <a:pt x="40863" y="12984"/>
                  <a:pt x="40180" y="12706"/>
                </a:cubicBezTo>
                <a:cubicBezTo>
                  <a:pt x="39497" y="12431"/>
                  <a:pt x="38328" y="10218"/>
                  <a:pt x="37950" y="9589"/>
                </a:cubicBezTo>
                <a:cubicBezTo>
                  <a:pt x="37568" y="8963"/>
                  <a:pt x="35256" y="4862"/>
                  <a:pt x="34879" y="4234"/>
                </a:cubicBezTo>
                <a:cubicBezTo>
                  <a:pt x="34496" y="3605"/>
                  <a:pt x="32150" y="3133"/>
                  <a:pt x="32150" y="3133"/>
                </a:cubicBezTo>
                <a:lnTo>
                  <a:pt x="32150" y="3133"/>
                </a:lnTo>
                <a:cubicBezTo>
                  <a:pt x="32150" y="3133"/>
                  <a:pt x="33539" y="4014"/>
                  <a:pt x="33895" y="4315"/>
                </a:cubicBezTo>
                <a:cubicBezTo>
                  <a:pt x="34073" y="4464"/>
                  <a:pt x="34261" y="4777"/>
                  <a:pt x="34496" y="5128"/>
                </a:cubicBezTo>
                <a:cubicBezTo>
                  <a:pt x="34732" y="5479"/>
                  <a:pt x="35010" y="5873"/>
                  <a:pt x="35364" y="6174"/>
                </a:cubicBezTo>
                <a:cubicBezTo>
                  <a:pt x="36071" y="6776"/>
                  <a:pt x="36205" y="8411"/>
                  <a:pt x="36965" y="9670"/>
                </a:cubicBezTo>
                <a:cubicBezTo>
                  <a:pt x="37725" y="10928"/>
                  <a:pt x="38513" y="12512"/>
                  <a:pt x="39223" y="13115"/>
                </a:cubicBezTo>
                <a:cubicBezTo>
                  <a:pt x="39932" y="13716"/>
                  <a:pt x="40311" y="14345"/>
                  <a:pt x="41321" y="14592"/>
                </a:cubicBezTo>
                <a:cubicBezTo>
                  <a:pt x="42328" y="14844"/>
                  <a:pt x="43667" y="15064"/>
                  <a:pt x="44674" y="15311"/>
                </a:cubicBezTo>
                <a:cubicBezTo>
                  <a:pt x="45686" y="15561"/>
                  <a:pt x="45083" y="16268"/>
                  <a:pt x="45138" y="16923"/>
                </a:cubicBezTo>
                <a:cubicBezTo>
                  <a:pt x="45187" y="17579"/>
                  <a:pt x="45489" y="17225"/>
                  <a:pt x="45543" y="17880"/>
                </a:cubicBezTo>
                <a:cubicBezTo>
                  <a:pt x="45596" y="18536"/>
                  <a:pt x="45295" y="18887"/>
                  <a:pt x="44995" y="19241"/>
                </a:cubicBezTo>
                <a:cubicBezTo>
                  <a:pt x="44949" y="19296"/>
                  <a:pt x="44906" y="19380"/>
                  <a:pt x="44863" y="19485"/>
                </a:cubicBezTo>
                <a:cubicBezTo>
                  <a:pt x="44624" y="20079"/>
                  <a:pt x="44404" y="21367"/>
                  <a:pt x="43896" y="21970"/>
                </a:cubicBezTo>
                <a:cubicBezTo>
                  <a:pt x="43293" y="22675"/>
                  <a:pt x="38589" y="25697"/>
                  <a:pt x="37634" y="26102"/>
                </a:cubicBezTo>
                <a:cubicBezTo>
                  <a:pt x="37571" y="26129"/>
                  <a:pt x="37495" y="26152"/>
                  <a:pt x="37409" y="26172"/>
                </a:cubicBezTo>
                <a:cubicBezTo>
                  <a:pt x="37118" y="26241"/>
                  <a:pt x="36707" y="26273"/>
                  <a:pt x="36238" y="26273"/>
                </a:cubicBezTo>
                <a:cubicBezTo>
                  <a:pt x="36085" y="26273"/>
                  <a:pt x="35925" y="26270"/>
                  <a:pt x="35761" y="26263"/>
                </a:cubicBezTo>
                <a:cubicBezTo>
                  <a:pt x="34354" y="26213"/>
                  <a:pt x="32640" y="25935"/>
                  <a:pt x="31985" y="25569"/>
                </a:cubicBezTo>
                <a:cubicBezTo>
                  <a:pt x="30952" y="24995"/>
                  <a:pt x="28879" y="23844"/>
                  <a:pt x="28475" y="22887"/>
                </a:cubicBezTo>
                <a:cubicBezTo>
                  <a:pt x="28066" y="21932"/>
                  <a:pt x="24960" y="20203"/>
                  <a:pt x="24249" y="19600"/>
                </a:cubicBezTo>
                <a:cubicBezTo>
                  <a:pt x="24015" y="19402"/>
                  <a:pt x="23610" y="19325"/>
                  <a:pt x="23150" y="19325"/>
                </a:cubicBezTo>
                <a:cubicBezTo>
                  <a:pt x="22220" y="19325"/>
                  <a:pt x="21066" y="19639"/>
                  <a:pt x="20645" y="19894"/>
                </a:cubicBezTo>
                <a:cubicBezTo>
                  <a:pt x="20523" y="19967"/>
                  <a:pt x="20322" y="19997"/>
                  <a:pt x="20059" y="19997"/>
                </a:cubicBezTo>
                <a:cubicBezTo>
                  <a:pt x="18969" y="19997"/>
                  <a:pt x="16801" y="19479"/>
                  <a:pt x="14669" y="19385"/>
                </a:cubicBezTo>
                <a:cubicBezTo>
                  <a:pt x="13327" y="19327"/>
                  <a:pt x="12292" y="18902"/>
                  <a:pt x="11151" y="18278"/>
                </a:cubicBezTo>
                <a:cubicBezTo>
                  <a:pt x="10047" y="17672"/>
                  <a:pt x="8835" y="16877"/>
                  <a:pt x="7146" y="16039"/>
                </a:cubicBezTo>
                <a:cubicBezTo>
                  <a:pt x="3851" y="14407"/>
                  <a:pt x="286" y="9458"/>
                  <a:pt x="0" y="9060"/>
                </a:cubicBezTo>
                <a:lnTo>
                  <a:pt x="0" y="9060"/>
                </a:lnTo>
                <a:cubicBezTo>
                  <a:pt x="131" y="9342"/>
                  <a:pt x="1224" y="11613"/>
                  <a:pt x="1887" y="12176"/>
                </a:cubicBezTo>
                <a:cubicBezTo>
                  <a:pt x="2596" y="12779"/>
                  <a:pt x="3684" y="14009"/>
                  <a:pt x="3684" y="14009"/>
                </a:cubicBezTo>
                <a:lnTo>
                  <a:pt x="1667" y="13513"/>
                </a:lnTo>
                <a:lnTo>
                  <a:pt x="1667" y="13513"/>
                </a:lnTo>
                <a:cubicBezTo>
                  <a:pt x="1667" y="13513"/>
                  <a:pt x="3384" y="14365"/>
                  <a:pt x="4391" y="14612"/>
                </a:cubicBezTo>
                <a:cubicBezTo>
                  <a:pt x="5401" y="14859"/>
                  <a:pt x="5479" y="15842"/>
                  <a:pt x="7550" y="16993"/>
                </a:cubicBezTo>
                <a:cubicBezTo>
                  <a:pt x="9623" y="18145"/>
                  <a:pt x="12404" y="19897"/>
                  <a:pt x="13083" y="20175"/>
                </a:cubicBezTo>
                <a:cubicBezTo>
                  <a:pt x="13765" y="20450"/>
                  <a:pt x="14449" y="20723"/>
                  <a:pt x="15128" y="20998"/>
                </a:cubicBezTo>
                <a:cubicBezTo>
                  <a:pt x="15334" y="21080"/>
                  <a:pt x="15895" y="21104"/>
                  <a:pt x="16605" y="21104"/>
                </a:cubicBezTo>
                <a:cubicBezTo>
                  <a:pt x="17581" y="21104"/>
                  <a:pt x="18840" y="21059"/>
                  <a:pt x="19849" y="21059"/>
                </a:cubicBezTo>
                <a:cubicBezTo>
                  <a:pt x="20543" y="21059"/>
                  <a:pt x="21119" y="21080"/>
                  <a:pt x="21405" y="21152"/>
                </a:cubicBezTo>
                <a:cubicBezTo>
                  <a:pt x="22416" y="21399"/>
                  <a:pt x="23777" y="21947"/>
                  <a:pt x="23806" y="22274"/>
                </a:cubicBezTo>
                <a:cubicBezTo>
                  <a:pt x="23824" y="22493"/>
                  <a:pt x="23522" y="22847"/>
                  <a:pt x="22902" y="23336"/>
                </a:cubicBezTo>
                <a:cubicBezTo>
                  <a:pt x="21973" y="24073"/>
                  <a:pt x="17362" y="24114"/>
                  <a:pt x="17034" y="24142"/>
                </a:cubicBezTo>
                <a:cubicBezTo>
                  <a:pt x="17025" y="24143"/>
                  <a:pt x="17015" y="24143"/>
                  <a:pt x="17005" y="24143"/>
                </a:cubicBezTo>
                <a:cubicBezTo>
                  <a:pt x="16727" y="24143"/>
                  <a:pt x="15722" y="23925"/>
                  <a:pt x="14714" y="23925"/>
                </a:cubicBezTo>
                <a:cubicBezTo>
                  <a:pt x="14255" y="23925"/>
                  <a:pt x="13795" y="23971"/>
                  <a:pt x="13403" y="24102"/>
                </a:cubicBezTo>
                <a:cubicBezTo>
                  <a:pt x="13133" y="24194"/>
                  <a:pt x="12830" y="24230"/>
                  <a:pt x="12516" y="24230"/>
                </a:cubicBezTo>
                <a:cubicBezTo>
                  <a:pt x="11359" y="24230"/>
                  <a:pt x="10058" y="23739"/>
                  <a:pt x="9762" y="23739"/>
                </a:cubicBezTo>
                <a:cubicBezTo>
                  <a:pt x="9756" y="23739"/>
                  <a:pt x="9751" y="23739"/>
                  <a:pt x="9745" y="23740"/>
                </a:cubicBezTo>
                <a:cubicBezTo>
                  <a:pt x="9423" y="23767"/>
                  <a:pt x="11713" y="24540"/>
                  <a:pt x="12100" y="24540"/>
                </a:cubicBezTo>
                <a:cubicBezTo>
                  <a:pt x="12107" y="24540"/>
                  <a:pt x="12113" y="24540"/>
                  <a:pt x="12118" y="24539"/>
                </a:cubicBezTo>
                <a:cubicBezTo>
                  <a:pt x="12147" y="24537"/>
                  <a:pt x="12193" y="24536"/>
                  <a:pt x="12252" y="24536"/>
                </a:cubicBezTo>
                <a:cubicBezTo>
                  <a:pt x="12788" y="24536"/>
                  <a:pt x="14424" y="24631"/>
                  <a:pt x="14960" y="24631"/>
                </a:cubicBezTo>
                <a:cubicBezTo>
                  <a:pt x="15018" y="24631"/>
                  <a:pt x="15064" y="24630"/>
                  <a:pt x="15093" y="24627"/>
                </a:cubicBezTo>
                <a:cubicBezTo>
                  <a:pt x="15104" y="24626"/>
                  <a:pt x="15114" y="24626"/>
                  <a:pt x="15123" y="24626"/>
                </a:cubicBezTo>
                <a:cubicBezTo>
                  <a:pt x="15379" y="24626"/>
                  <a:pt x="14781" y="24984"/>
                  <a:pt x="14464" y="25010"/>
                </a:cubicBezTo>
                <a:cubicBezTo>
                  <a:pt x="14136" y="25033"/>
                  <a:pt x="13890" y="26043"/>
                  <a:pt x="13588" y="26399"/>
                </a:cubicBezTo>
                <a:cubicBezTo>
                  <a:pt x="13287" y="26753"/>
                  <a:pt x="12434" y="28470"/>
                  <a:pt x="11860" y="29505"/>
                </a:cubicBezTo>
                <a:cubicBezTo>
                  <a:pt x="11285" y="30543"/>
                  <a:pt x="12126" y="32780"/>
                  <a:pt x="12126" y="32780"/>
                </a:cubicBezTo>
                <a:cubicBezTo>
                  <a:pt x="12126" y="32780"/>
                  <a:pt x="11996" y="31144"/>
                  <a:pt x="12269" y="30462"/>
                </a:cubicBezTo>
                <a:cubicBezTo>
                  <a:pt x="12544" y="29778"/>
                  <a:pt x="13118" y="28745"/>
                  <a:pt x="13446" y="28717"/>
                </a:cubicBezTo>
                <a:cubicBezTo>
                  <a:pt x="13774" y="28690"/>
                  <a:pt x="13666" y="27382"/>
                  <a:pt x="14896" y="26291"/>
                </a:cubicBezTo>
                <a:cubicBezTo>
                  <a:pt x="16131" y="25202"/>
                  <a:pt x="17112" y="25126"/>
                  <a:pt x="18423" y="25018"/>
                </a:cubicBezTo>
                <a:cubicBezTo>
                  <a:pt x="18645" y="25000"/>
                  <a:pt x="18982" y="24992"/>
                  <a:pt x="19393" y="24992"/>
                </a:cubicBezTo>
                <a:cubicBezTo>
                  <a:pt x="21407" y="24992"/>
                  <a:pt x="25198" y="25186"/>
                  <a:pt x="26034" y="25390"/>
                </a:cubicBezTo>
                <a:cubicBezTo>
                  <a:pt x="27046" y="25639"/>
                  <a:pt x="27728" y="25912"/>
                  <a:pt x="28736" y="26164"/>
                </a:cubicBezTo>
                <a:cubicBezTo>
                  <a:pt x="29746" y="26410"/>
                  <a:pt x="33127" y="27455"/>
                  <a:pt x="35500" y="28255"/>
                </a:cubicBezTo>
                <a:cubicBezTo>
                  <a:pt x="37872" y="29050"/>
                  <a:pt x="41796" y="32690"/>
                  <a:pt x="41796" y="32690"/>
                </a:cubicBezTo>
                <a:cubicBezTo>
                  <a:pt x="41796" y="32690"/>
                  <a:pt x="41730" y="32699"/>
                  <a:pt x="41623" y="32699"/>
                </a:cubicBezTo>
                <a:cubicBezTo>
                  <a:pt x="41578" y="32700"/>
                  <a:pt x="41527" y="32701"/>
                  <a:pt x="41470" y="32701"/>
                </a:cubicBezTo>
                <a:cubicBezTo>
                  <a:pt x="41122" y="32701"/>
                  <a:pt x="40563" y="32670"/>
                  <a:pt x="40129" y="32493"/>
                </a:cubicBezTo>
                <a:cubicBezTo>
                  <a:pt x="39523" y="32252"/>
                  <a:pt x="37255" y="30831"/>
                  <a:pt x="36765" y="30526"/>
                </a:cubicBezTo>
                <a:cubicBezTo>
                  <a:pt x="36730" y="30507"/>
                  <a:pt x="36703" y="30488"/>
                  <a:pt x="36687" y="30480"/>
                </a:cubicBezTo>
                <a:lnTo>
                  <a:pt x="36687" y="30480"/>
                </a:lnTo>
                <a:cubicBezTo>
                  <a:pt x="36699" y="30492"/>
                  <a:pt x="36715" y="30507"/>
                  <a:pt x="36738" y="30526"/>
                </a:cubicBezTo>
                <a:cubicBezTo>
                  <a:pt x="36857" y="30627"/>
                  <a:pt x="37119" y="30851"/>
                  <a:pt x="37377" y="31071"/>
                </a:cubicBezTo>
                <a:cubicBezTo>
                  <a:pt x="37609" y="31271"/>
                  <a:pt x="38305" y="31858"/>
                  <a:pt x="38752" y="32240"/>
                </a:cubicBezTo>
                <a:cubicBezTo>
                  <a:pt x="38955" y="32414"/>
                  <a:pt x="39106" y="32541"/>
                  <a:pt x="39141" y="32571"/>
                </a:cubicBezTo>
                <a:cubicBezTo>
                  <a:pt x="39047" y="32550"/>
                  <a:pt x="38285" y="32371"/>
                  <a:pt x="37683" y="32371"/>
                </a:cubicBezTo>
                <a:cubicBezTo>
                  <a:pt x="37613" y="32371"/>
                  <a:pt x="37546" y="32374"/>
                  <a:pt x="37482" y="32379"/>
                </a:cubicBezTo>
                <a:cubicBezTo>
                  <a:pt x="36826" y="32432"/>
                  <a:pt x="33551" y="32699"/>
                  <a:pt x="33551" y="32699"/>
                </a:cubicBezTo>
                <a:cubicBezTo>
                  <a:pt x="33551" y="32699"/>
                  <a:pt x="35869" y="32838"/>
                  <a:pt x="37864" y="33007"/>
                </a:cubicBezTo>
                <a:cubicBezTo>
                  <a:pt x="39832" y="33175"/>
                  <a:pt x="42518" y="34251"/>
                  <a:pt x="42898" y="34251"/>
                </a:cubicBezTo>
                <a:cubicBezTo>
                  <a:pt x="42903" y="34251"/>
                  <a:pt x="42907" y="34250"/>
                  <a:pt x="42911" y="34250"/>
                </a:cubicBezTo>
                <a:cubicBezTo>
                  <a:pt x="42915" y="34250"/>
                  <a:pt x="42920" y="34250"/>
                  <a:pt x="42925" y="34250"/>
                </a:cubicBezTo>
                <a:cubicBezTo>
                  <a:pt x="43259" y="34250"/>
                  <a:pt x="43982" y="35156"/>
                  <a:pt x="44654" y="35427"/>
                </a:cubicBezTo>
                <a:cubicBezTo>
                  <a:pt x="45333" y="35700"/>
                  <a:pt x="47841" y="38134"/>
                  <a:pt x="48219" y="38763"/>
                </a:cubicBezTo>
                <a:cubicBezTo>
                  <a:pt x="48587" y="39369"/>
                  <a:pt x="47101" y="43479"/>
                  <a:pt x="47255" y="43479"/>
                </a:cubicBezTo>
                <a:cubicBezTo>
                  <a:pt x="47262" y="43479"/>
                  <a:pt x="47270" y="43472"/>
                  <a:pt x="47282" y="43459"/>
                </a:cubicBezTo>
                <a:cubicBezTo>
                  <a:pt x="47583" y="43105"/>
                  <a:pt x="48601" y="39393"/>
                  <a:pt x="48929" y="39366"/>
                </a:cubicBezTo>
                <a:cubicBezTo>
                  <a:pt x="48940" y="39365"/>
                  <a:pt x="48951" y="39365"/>
                  <a:pt x="48962" y="39365"/>
                </a:cubicBezTo>
                <a:cubicBezTo>
                  <a:pt x="49259" y="39365"/>
                  <a:pt x="49297" y="39676"/>
                  <a:pt x="49636" y="39972"/>
                </a:cubicBezTo>
                <a:cubicBezTo>
                  <a:pt x="49989" y="40270"/>
                  <a:pt x="51527" y="43085"/>
                  <a:pt x="51862" y="43085"/>
                </a:cubicBezTo>
                <a:cubicBezTo>
                  <a:pt x="51863" y="43085"/>
                  <a:pt x="51865" y="43085"/>
                  <a:pt x="51866" y="43085"/>
                </a:cubicBezTo>
                <a:cubicBezTo>
                  <a:pt x="51871" y="43084"/>
                  <a:pt x="51876" y="43084"/>
                  <a:pt x="51881" y="43084"/>
                </a:cubicBezTo>
                <a:cubicBezTo>
                  <a:pt x="52165" y="43084"/>
                  <a:pt x="51259" y="43801"/>
                  <a:pt x="50962" y="44149"/>
                </a:cubicBezTo>
                <a:cubicBezTo>
                  <a:pt x="50663" y="44505"/>
                  <a:pt x="50442" y="45840"/>
                  <a:pt x="50495" y="46496"/>
                </a:cubicBezTo>
                <a:cubicBezTo>
                  <a:pt x="50542" y="47102"/>
                  <a:pt x="49752" y="47772"/>
                  <a:pt x="49631" y="47876"/>
                </a:cubicBezTo>
                <a:cubicBezTo>
                  <a:pt x="49767" y="47792"/>
                  <a:pt x="50875" y="47105"/>
                  <a:pt x="50846" y="46797"/>
                </a:cubicBezTo>
                <a:cubicBezTo>
                  <a:pt x="50823" y="46469"/>
                  <a:pt x="51618" y="44095"/>
                  <a:pt x="52247" y="43714"/>
                </a:cubicBezTo>
                <a:cubicBezTo>
                  <a:pt x="52637" y="43479"/>
                  <a:pt x="53289" y="43348"/>
                  <a:pt x="53890" y="43348"/>
                </a:cubicBezTo>
                <a:cubicBezTo>
                  <a:pt x="54259" y="43348"/>
                  <a:pt x="54608" y="43398"/>
                  <a:pt x="54866" y="43502"/>
                </a:cubicBezTo>
                <a:cubicBezTo>
                  <a:pt x="55550" y="43779"/>
                  <a:pt x="57648" y="45257"/>
                  <a:pt x="58004" y="45558"/>
                </a:cubicBezTo>
                <a:cubicBezTo>
                  <a:pt x="58355" y="45858"/>
                  <a:pt x="58737" y="46487"/>
                  <a:pt x="59118" y="47116"/>
                </a:cubicBezTo>
                <a:cubicBezTo>
                  <a:pt x="59497" y="47746"/>
                  <a:pt x="60693" y="50289"/>
                  <a:pt x="61075" y="50916"/>
                </a:cubicBezTo>
                <a:cubicBezTo>
                  <a:pt x="61453" y="51542"/>
                  <a:pt x="59701" y="54324"/>
                  <a:pt x="59478" y="55658"/>
                </a:cubicBezTo>
                <a:cubicBezTo>
                  <a:pt x="59257" y="56998"/>
                  <a:pt x="60176" y="60220"/>
                  <a:pt x="60176" y="60220"/>
                </a:cubicBezTo>
                <a:cubicBezTo>
                  <a:pt x="60176" y="60220"/>
                  <a:pt x="59964" y="57599"/>
                  <a:pt x="59860" y="56287"/>
                </a:cubicBezTo>
                <a:cubicBezTo>
                  <a:pt x="59751" y="54979"/>
                  <a:pt x="61261" y="53209"/>
                  <a:pt x="61589" y="53181"/>
                </a:cubicBezTo>
                <a:cubicBezTo>
                  <a:pt x="61602" y="53180"/>
                  <a:pt x="61615" y="53180"/>
                  <a:pt x="61628" y="53180"/>
                </a:cubicBezTo>
                <a:cubicBezTo>
                  <a:pt x="61940" y="53180"/>
                  <a:pt x="62283" y="53481"/>
                  <a:pt x="62648" y="54085"/>
                </a:cubicBezTo>
                <a:cubicBezTo>
                  <a:pt x="63031" y="54713"/>
                  <a:pt x="63517" y="56655"/>
                  <a:pt x="63895" y="57282"/>
                </a:cubicBezTo>
                <a:cubicBezTo>
                  <a:pt x="64277" y="57912"/>
                  <a:pt x="64354" y="58892"/>
                  <a:pt x="65119" y="60150"/>
                </a:cubicBezTo>
                <a:cubicBezTo>
                  <a:pt x="65600" y="60948"/>
                  <a:pt x="65786" y="61372"/>
                  <a:pt x="65859" y="61574"/>
                </a:cubicBezTo>
                <a:cubicBezTo>
                  <a:pt x="65743" y="61157"/>
                  <a:pt x="65438" y="60061"/>
                  <a:pt x="65420" y="59794"/>
                </a:cubicBezTo>
                <a:cubicBezTo>
                  <a:pt x="65392" y="59471"/>
                  <a:pt x="64249" y="57584"/>
                  <a:pt x="64196" y="56928"/>
                </a:cubicBezTo>
                <a:cubicBezTo>
                  <a:pt x="64147" y="56272"/>
                  <a:pt x="62517" y="52449"/>
                  <a:pt x="62355" y="50481"/>
                </a:cubicBezTo>
                <a:cubicBezTo>
                  <a:pt x="62198" y="48517"/>
                  <a:pt x="64042" y="42760"/>
                  <a:pt x="63961" y="41777"/>
                </a:cubicBezTo>
                <a:cubicBezTo>
                  <a:pt x="63883" y="40797"/>
                  <a:pt x="62845" y="40222"/>
                  <a:pt x="62741" y="38911"/>
                </a:cubicBezTo>
                <a:cubicBezTo>
                  <a:pt x="62633" y="37598"/>
                  <a:pt x="64089" y="35176"/>
                  <a:pt x="66352" y="34662"/>
                </a:cubicBezTo>
                <a:cubicBezTo>
                  <a:pt x="66662" y="34593"/>
                  <a:pt x="67011" y="34563"/>
                  <a:pt x="67384" y="34563"/>
                </a:cubicBezTo>
                <a:cubicBezTo>
                  <a:pt x="69386" y="34563"/>
                  <a:pt x="72060" y="35430"/>
                  <a:pt x="72827" y="35692"/>
                </a:cubicBezTo>
                <a:cubicBezTo>
                  <a:pt x="72874" y="35709"/>
                  <a:pt x="72915" y="35727"/>
                  <a:pt x="72962" y="35743"/>
                </a:cubicBezTo>
                <a:cubicBezTo>
                  <a:pt x="72996" y="35755"/>
                  <a:pt x="73020" y="35762"/>
                  <a:pt x="73031" y="35767"/>
                </a:cubicBezTo>
                <a:cubicBezTo>
                  <a:pt x="72869" y="35681"/>
                  <a:pt x="70241" y="34328"/>
                  <a:pt x="68922" y="33795"/>
                </a:cubicBezTo>
                <a:cubicBezTo>
                  <a:pt x="67602" y="33267"/>
                  <a:pt x="65678" y="32783"/>
                  <a:pt x="65519" y="32455"/>
                </a:cubicBezTo>
                <a:cubicBezTo>
                  <a:pt x="65516" y="32444"/>
                  <a:pt x="65513" y="32432"/>
                  <a:pt x="65513" y="32421"/>
                </a:cubicBezTo>
                <a:cubicBezTo>
                  <a:pt x="65484" y="32093"/>
                  <a:pt x="66693" y="30677"/>
                  <a:pt x="67321" y="30295"/>
                </a:cubicBezTo>
                <a:cubicBezTo>
                  <a:pt x="67950" y="29917"/>
                  <a:pt x="69205" y="29154"/>
                  <a:pt x="70188" y="29076"/>
                </a:cubicBezTo>
                <a:cubicBezTo>
                  <a:pt x="70294" y="29067"/>
                  <a:pt x="70392" y="29063"/>
                  <a:pt x="70484" y="29063"/>
                </a:cubicBezTo>
                <a:cubicBezTo>
                  <a:pt x="71252" y="29063"/>
                  <a:pt x="71602" y="29361"/>
                  <a:pt x="72233" y="29897"/>
                </a:cubicBezTo>
                <a:cubicBezTo>
                  <a:pt x="72707" y="30300"/>
                  <a:pt x="73525" y="30894"/>
                  <a:pt x="74687" y="31680"/>
                </a:cubicBezTo>
                <a:cubicBezTo>
                  <a:pt x="76364" y="32815"/>
                  <a:pt x="78672" y="34204"/>
                  <a:pt x="78841" y="34303"/>
                </a:cubicBezTo>
                <a:cubicBezTo>
                  <a:pt x="78622" y="34114"/>
                  <a:pt x="74968" y="30985"/>
                  <a:pt x="75261" y="30642"/>
                </a:cubicBezTo>
                <a:cubicBezTo>
                  <a:pt x="75563" y="30291"/>
                  <a:pt x="77854" y="30106"/>
                  <a:pt x="80149" y="29917"/>
                </a:cubicBezTo>
                <a:cubicBezTo>
                  <a:pt x="82442" y="29732"/>
                  <a:pt x="85639" y="28485"/>
                  <a:pt x="86619" y="28405"/>
                </a:cubicBezTo>
                <a:cubicBezTo>
                  <a:pt x="86652" y="28403"/>
                  <a:pt x="86686" y="28402"/>
                  <a:pt x="86721" y="28402"/>
                </a:cubicBezTo>
                <a:cubicBezTo>
                  <a:pt x="87761" y="28402"/>
                  <a:pt x="90083" y="29487"/>
                  <a:pt x="92403" y="30576"/>
                </a:cubicBezTo>
                <a:cubicBezTo>
                  <a:pt x="94799" y="31704"/>
                  <a:pt x="97150" y="32171"/>
                  <a:pt x="97150" y="32171"/>
                </a:cubicBezTo>
                <a:cubicBezTo>
                  <a:pt x="97150" y="32171"/>
                  <a:pt x="94093" y="31098"/>
                  <a:pt x="94067" y="30773"/>
                </a:cubicBezTo>
                <a:cubicBezTo>
                  <a:pt x="94040" y="30445"/>
                  <a:pt x="99611" y="29995"/>
                  <a:pt x="99612" y="29995"/>
                </a:cubicBezTo>
                <a:lnTo>
                  <a:pt x="99612" y="29995"/>
                </a:lnTo>
                <a:lnTo>
                  <a:pt x="93719" y="30144"/>
                </a:lnTo>
                <a:lnTo>
                  <a:pt x="93684" y="30144"/>
                </a:lnTo>
                <a:cubicBezTo>
                  <a:pt x="93684" y="30144"/>
                  <a:pt x="88916" y="28220"/>
                  <a:pt x="87878" y="27644"/>
                </a:cubicBezTo>
                <a:cubicBezTo>
                  <a:pt x="87585" y="27481"/>
                  <a:pt x="86983" y="27423"/>
                  <a:pt x="86271" y="27423"/>
                </a:cubicBezTo>
                <a:cubicBezTo>
                  <a:pt x="84719" y="27423"/>
                  <a:pt x="82642" y="27699"/>
                  <a:pt x="82094" y="27776"/>
                </a:cubicBezTo>
                <a:cubicBezTo>
                  <a:pt x="82007" y="27788"/>
                  <a:pt x="81955" y="27795"/>
                  <a:pt x="81955" y="27795"/>
                </a:cubicBezTo>
                <a:lnTo>
                  <a:pt x="82010" y="27730"/>
                </a:lnTo>
                <a:lnTo>
                  <a:pt x="84634" y="24639"/>
                </a:lnTo>
                <a:lnTo>
                  <a:pt x="84634" y="24639"/>
                </a:lnTo>
                <a:cubicBezTo>
                  <a:pt x="84295" y="24952"/>
                  <a:pt x="81543" y="27518"/>
                  <a:pt x="80644" y="27899"/>
                </a:cubicBezTo>
                <a:cubicBezTo>
                  <a:pt x="79692" y="28308"/>
                  <a:pt x="74803" y="29033"/>
                  <a:pt x="74174" y="29412"/>
                </a:cubicBezTo>
                <a:cubicBezTo>
                  <a:pt x="74086" y="29465"/>
                  <a:pt x="73979" y="29487"/>
                  <a:pt x="73856" y="29487"/>
                </a:cubicBezTo>
                <a:cubicBezTo>
                  <a:pt x="73773" y="29487"/>
                  <a:pt x="73683" y="29477"/>
                  <a:pt x="73587" y="29458"/>
                </a:cubicBezTo>
                <a:cubicBezTo>
                  <a:pt x="72801" y="29300"/>
                  <a:pt x="71647" y="28551"/>
                  <a:pt x="71119" y="28339"/>
                </a:cubicBezTo>
                <a:cubicBezTo>
                  <a:pt x="70435" y="28066"/>
                  <a:pt x="69046" y="27190"/>
                  <a:pt x="69347" y="26834"/>
                </a:cubicBezTo>
                <a:cubicBezTo>
                  <a:pt x="69649" y="26480"/>
                  <a:pt x="71546" y="21382"/>
                  <a:pt x="72175" y="21001"/>
                </a:cubicBezTo>
                <a:cubicBezTo>
                  <a:pt x="72804" y="20622"/>
                  <a:pt x="78268" y="18860"/>
                  <a:pt x="78568" y="18504"/>
                </a:cubicBezTo>
                <a:cubicBezTo>
                  <a:pt x="78854" y="18177"/>
                  <a:pt x="79568" y="16066"/>
                  <a:pt x="79652" y="15807"/>
                </a:cubicBezTo>
                <a:lnTo>
                  <a:pt x="79652" y="15807"/>
                </a:lnTo>
                <a:lnTo>
                  <a:pt x="78541" y="18177"/>
                </a:lnTo>
                <a:cubicBezTo>
                  <a:pt x="78541" y="18177"/>
                  <a:pt x="77912" y="18559"/>
                  <a:pt x="77256" y="18612"/>
                </a:cubicBezTo>
                <a:cubicBezTo>
                  <a:pt x="76601" y="18667"/>
                  <a:pt x="72094" y="20018"/>
                  <a:pt x="72094" y="20018"/>
                </a:cubicBezTo>
                <a:lnTo>
                  <a:pt x="72534" y="17355"/>
                </a:lnTo>
                <a:lnTo>
                  <a:pt x="72534" y="17355"/>
                </a:lnTo>
                <a:cubicBezTo>
                  <a:pt x="72476" y="17498"/>
                  <a:pt x="71789" y="19200"/>
                  <a:pt x="71195" y="20519"/>
                </a:cubicBezTo>
                <a:cubicBezTo>
                  <a:pt x="71195" y="20523"/>
                  <a:pt x="71195" y="20526"/>
                  <a:pt x="71192" y="20531"/>
                </a:cubicBezTo>
                <a:cubicBezTo>
                  <a:pt x="70963" y="21048"/>
                  <a:pt x="70748" y="21506"/>
                  <a:pt x="70589" y="21788"/>
                </a:cubicBezTo>
                <a:cubicBezTo>
                  <a:pt x="70014" y="22826"/>
                  <a:pt x="68860" y="24897"/>
                  <a:pt x="68233" y="25276"/>
                </a:cubicBezTo>
                <a:cubicBezTo>
                  <a:pt x="68020" y="25405"/>
                  <a:pt x="67725" y="25465"/>
                  <a:pt x="67388" y="25465"/>
                </a:cubicBezTo>
                <a:cubicBezTo>
                  <a:pt x="66733" y="25465"/>
                  <a:pt x="65917" y="25239"/>
                  <a:pt x="65231" y="24859"/>
                </a:cubicBezTo>
                <a:cubicBezTo>
                  <a:pt x="64196" y="24284"/>
                  <a:pt x="61441" y="22857"/>
                  <a:pt x="60762" y="22582"/>
                </a:cubicBezTo>
                <a:cubicBezTo>
                  <a:pt x="60080" y="22309"/>
                  <a:pt x="58964" y="20750"/>
                  <a:pt x="58584" y="20120"/>
                </a:cubicBezTo>
                <a:cubicBezTo>
                  <a:pt x="58575" y="20109"/>
                  <a:pt x="58567" y="20094"/>
                  <a:pt x="58560" y="20082"/>
                </a:cubicBezTo>
                <a:lnTo>
                  <a:pt x="58560" y="20079"/>
                </a:lnTo>
                <a:cubicBezTo>
                  <a:pt x="58201" y="19435"/>
                  <a:pt x="58105" y="18168"/>
                  <a:pt x="58372" y="17501"/>
                </a:cubicBezTo>
                <a:cubicBezTo>
                  <a:pt x="58648" y="16819"/>
                  <a:pt x="58567" y="15839"/>
                  <a:pt x="58815" y="14827"/>
                </a:cubicBezTo>
                <a:cubicBezTo>
                  <a:pt x="59065" y="13817"/>
                  <a:pt x="63032" y="9870"/>
                  <a:pt x="63032" y="9870"/>
                </a:cubicBezTo>
                <a:lnTo>
                  <a:pt x="63032" y="9870"/>
                </a:lnTo>
                <a:cubicBezTo>
                  <a:pt x="63032" y="9870"/>
                  <a:pt x="62989" y="9901"/>
                  <a:pt x="62911" y="9954"/>
                </a:cubicBezTo>
                <a:cubicBezTo>
                  <a:pt x="62445" y="10271"/>
                  <a:pt x="60713" y="11468"/>
                  <a:pt x="59915" y="12100"/>
                </a:cubicBezTo>
                <a:cubicBezTo>
                  <a:pt x="58984" y="12837"/>
                  <a:pt x="58355" y="13214"/>
                  <a:pt x="58027" y="13243"/>
                </a:cubicBezTo>
                <a:cubicBezTo>
                  <a:pt x="58026" y="13243"/>
                  <a:pt x="58024" y="13243"/>
                  <a:pt x="58022" y="13243"/>
                </a:cubicBezTo>
                <a:cubicBezTo>
                  <a:pt x="57961" y="13243"/>
                  <a:pt x="57870" y="13182"/>
                  <a:pt x="57761" y="13069"/>
                </a:cubicBezTo>
                <a:cubicBezTo>
                  <a:pt x="57284" y="12567"/>
                  <a:pt x="56411" y="11082"/>
                  <a:pt x="55770" y="9797"/>
                </a:cubicBezTo>
                <a:cubicBezTo>
                  <a:pt x="54984" y="8211"/>
                  <a:pt x="52479" y="5775"/>
                  <a:pt x="52098" y="5148"/>
                </a:cubicBezTo>
                <a:cubicBezTo>
                  <a:pt x="51739" y="4549"/>
                  <a:pt x="52658" y="1482"/>
                  <a:pt x="52749" y="1166"/>
                </a:cubicBezTo>
                <a:lnTo>
                  <a:pt x="52749" y="1166"/>
                </a:lnTo>
                <a:cubicBezTo>
                  <a:pt x="52606" y="1477"/>
                  <a:pt x="51350" y="4237"/>
                  <a:pt x="51063" y="4572"/>
                </a:cubicBezTo>
                <a:cubicBezTo>
                  <a:pt x="51032" y="4607"/>
                  <a:pt x="50997" y="4630"/>
                  <a:pt x="50959" y="4646"/>
                </a:cubicBezTo>
                <a:cubicBezTo>
                  <a:pt x="50907" y="4669"/>
                  <a:pt x="50845" y="4680"/>
                  <a:pt x="50774" y="4680"/>
                </a:cubicBezTo>
                <a:cubicBezTo>
                  <a:pt x="50317" y="4680"/>
                  <a:pt x="49503" y="4229"/>
                  <a:pt x="48691" y="3774"/>
                </a:cubicBezTo>
                <a:cubicBezTo>
                  <a:pt x="47653" y="3199"/>
                  <a:pt x="44677" y="3110"/>
                  <a:pt x="43995" y="2837"/>
                </a:cubicBezTo>
                <a:cubicBezTo>
                  <a:pt x="43343" y="2570"/>
                  <a:pt x="38844" y="174"/>
                  <a:pt x="3850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43" name="Google Shape;243;p36"/>
          <p:cNvCxnSpPr/>
          <p:nvPr/>
        </p:nvCxnSpPr>
        <p:spPr>
          <a:xfrm>
            <a:off x="827919" y="3900301"/>
            <a:ext cx="6213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239;p36">
            <a:extLst>
              <a:ext uri="{FF2B5EF4-FFF2-40B4-BE49-F238E27FC236}">
                <a16:creationId xmlns:a16="http://schemas.microsoft.com/office/drawing/2014/main" id="{469CCA22-7FDF-40E7-9ED0-E4325512678C}"/>
              </a:ext>
            </a:extLst>
          </p:cNvPr>
          <p:cNvSpPr txBox="1">
            <a:spLocks/>
          </p:cNvSpPr>
          <p:nvPr/>
        </p:nvSpPr>
        <p:spPr>
          <a:xfrm>
            <a:off x="1434950" y="269363"/>
            <a:ext cx="5792549" cy="5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"/>
              <a:buNone/>
              <a:defRPr sz="3000" b="1" i="0" u="none" strike="noStrike" cap="non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r>
              <a:rPr lang="en-US" dirty="0"/>
              <a:t>PERHITUNGAN MANUAL K-MEANS</a:t>
            </a:r>
            <a:endParaRPr lang="pl-P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62A07C-7B4F-47F3-8EDB-36F9267EC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950" y="811931"/>
            <a:ext cx="5792550" cy="12963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FE0726-3113-484E-9C24-C9011962A024}"/>
              </a:ext>
            </a:extLst>
          </p:cNvPr>
          <p:cNvSpPr txBox="1"/>
          <p:nvPr/>
        </p:nvSpPr>
        <p:spPr>
          <a:xfrm flipH="1">
            <a:off x="4216055" y="1773294"/>
            <a:ext cx="711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…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E55DF4-D797-496D-A6C8-3E4F420489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5546" y="2608585"/>
            <a:ext cx="5692908" cy="10835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B351B1-59D4-4AA5-BEE1-7C3429FFD56C}"/>
              </a:ext>
            </a:extLst>
          </p:cNvPr>
          <p:cNvSpPr txBox="1"/>
          <p:nvPr/>
        </p:nvSpPr>
        <p:spPr>
          <a:xfrm flipH="1">
            <a:off x="429529" y="1001394"/>
            <a:ext cx="18021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Iterasi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-1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F4CD6B-7891-4300-8948-2349A82FD860}"/>
              </a:ext>
            </a:extLst>
          </p:cNvPr>
          <p:cNvSpPr txBox="1"/>
          <p:nvPr/>
        </p:nvSpPr>
        <p:spPr>
          <a:xfrm flipH="1">
            <a:off x="465053" y="2500930"/>
            <a:ext cx="18021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Iterasi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-7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4E98EBE-8A6E-47BE-B884-82C730D967B5}"/>
              </a:ext>
            </a:extLst>
          </p:cNvPr>
          <p:cNvSpPr txBox="1"/>
          <p:nvPr/>
        </p:nvSpPr>
        <p:spPr>
          <a:xfrm>
            <a:off x="827918" y="4000466"/>
            <a:ext cx="621359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Penerapan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k-means </a:t>
            </a:r>
            <a:r>
              <a:rPr lang="en-US" dirty="0" err="1"/>
              <a:t>perhitungan</a:t>
            </a:r>
            <a:r>
              <a:rPr lang="en-US" dirty="0"/>
              <a:t> manual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Ms.Excel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Data </a:t>
            </a:r>
            <a:r>
              <a:rPr lang="en-US" dirty="0" err="1"/>
              <a:t>gempa</a:t>
            </a:r>
            <a:r>
              <a:rPr lang="en-US" dirty="0"/>
              <a:t> di </a:t>
            </a:r>
            <a:r>
              <a:rPr lang="en-US" dirty="0" err="1"/>
              <a:t>tahun</a:t>
            </a:r>
            <a:r>
              <a:rPr lang="en-US" dirty="0"/>
              <a:t> 2024 dan total data </a:t>
            </a:r>
            <a:r>
              <a:rPr lang="en-US" dirty="0" err="1"/>
              <a:t>sebanyak</a:t>
            </a:r>
            <a:r>
              <a:rPr lang="en-US" dirty="0"/>
              <a:t> 55 data.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/>
          <p:nvPr/>
        </p:nvSpPr>
        <p:spPr>
          <a:xfrm rot="2700000">
            <a:off x="27446" y="-376080"/>
            <a:ext cx="1284688" cy="1756533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7" name="Google Shape;277;p39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288" b="3288"/>
          <a:stretch/>
        </p:blipFill>
        <p:spPr>
          <a:xfrm>
            <a:off x="5471700" y="3"/>
            <a:ext cx="3672300" cy="5143500"/>
          </a:xfrm>
          <a:prstGeom prst="rect">
            <a:avLst/>
          </a:prstGeom>
        </p:spPr>
      </p:pic>
      <p:sp>
        <p:nvSpPr>
          <p:cNvPr id="278" name="Google Shape;278;p39"/>
          <p:cNvSpPr txBox="1">
            <a:spLocks noGrp="1"/>
          </p:cNvSpPr>
          <p:nvPr>
            <p:ph type="title"/>
          </p:nvPr>
        </p:nvSpPr>
        <p:spPr>
          <a:xfrm>
            <a:off x="585635" y="948086"/>
            <a:ext cx="4482552" cy="5761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Kendala</a:t>
            </a:r>
            <a:r>
              <a:rPr lang="en-US" dirty="0"/>
              <a:t> yang </a:t>
            </a:r>
            <a:r>
              <a:rPr lang="en-US" dirty="0" err="1"/>
              <a:t>dihadapi</a:t>
            </a:r>
            <a:endParaRPr lang="en-US" dirty="0"/>
          </a:p>
        </p:txBody>
      </p:sp>
      <p:sp>
        <p:nvSpPr>
          <p:cNvPr id="279" name="Google Shape;279;p39"/>
          <p:cNvSpPr txBox="1">
            <a:spLocks noGrp="1"/>
          </p:cNvSpPr>
          <p:nvPr>
            <p:ph type="subTitle" idx="1"/>
          </p:nvPr>
        </p:nvSpPr>
        <p:spPr>
          <a:xfrm>
            <a:off x="719344" y="1524236"/>
            <a:ext cx="4079484" cy="11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+mj-lt"/>
              </a:rPr>
              <a:t>Metode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klasterisasi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belum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diimplementasikan</a:t>
            </a:r>
            <a:endParaRPr lang="en-ID" sz="2400" dirty="0">
              <a:solidFill>
                <a:srgbClr val="000000"/>
              </a:solidFill>
              <a:latin typeface="+mj-lt"/>
              <a:ea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+mj-lt"/>
              </a:rPr>
              <a:t>Keterbatasan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waktu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pengerjaan</a:t>
            </a:r>
            <a:endParaRPr lang="en-ID" sz="2400" dirty="0">
              <a:solidFill>
                <a:srgbClr val="000000"/>
              </a:solidFill>
              <a:latin typeface="+mj-lt"/>
              <a:ea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+mj-lt"/>
              </a:rPr>
              <a:t>Permasalahan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teknis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dalam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pengembanga</a:t>
            </a:r>
            <a:r>
              <a:rPr lang="en-US" dirty="0" err="1"/>
              <a:t>n</a:t>
            </a:r>
            <a:endParaRPr lang="en-ID" sz="1800" dirty="0">
              <a:solidFill>
                <a:srgbClr val="00000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Solusi Dan </a:t>
            </a:r>
            <a:r>
              <a:rPr lang="en-US" dirty="0" err="1"/>
              <a:t>Rencana</a:t>
            </a:r>
            <a:r>
              <a:rPr lang="en-US" dirty="0"/>
              <a:t> </a:t>
            </a:r>
            <a:r>
              <a:rPr lang="en-US" dirty="0" err="1"/>
              <a:t>Penyelesaian</a:t>
            </a:r>
            <a:endParaRPr lang="en-US" dirty="0"/>
          </a:p>
        </p:txBody>
      </p:sp>
      <p:sp>
        <p:nvSpPr>
          <p:cNvPr id="325" name="Google Shape;325;p43"/>
          <p:cNvSpPr txBox="1">
            <a:spLocks noGrp="1"/>
          </p:cNvSpPr>
          <p:nvPr>
            <p:ph type="subTitle" idx="1"/>
          </p:nvPr>
        </p:nvSpPr>
        <p:spPr>
          <a:xfrm>
            <a:off x="1724859" y="1433975"/>
            <a:ext cx="582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Prioritaskan</a:t>
            </a:r>
            <a:r>
              <a:rPr lang="en-US" sz="2400" dirty="0"/>
              <a:t> </a:t>
            </a:r>
            <a:r>
              <a:rPr lang="en-US" sz="2400" dirty="0" err="1"/>
              <a:t>penerapan</a:t>
            </a:r>
            <a:r>
              <a:rPr lang="en-US" sz="2400" dirty="0"/>
              <a:t> </a:t>
            </a:r>
            <a:r>
              <a:rPr lang="en-US" sz="2400" dirty="0" err="1"/>
              <a:t>metode</a:t>
            </a:r>
            <a:r>
              <a:rPr lang="en-US" sz="2400" dirty="0"/>
              <a:t> </a:t>
            </a:r>
            <a:r>
              <a:rPr lang="en-US" sz="2400" dirty="0" err="1"/>
              <a:t>klasterisasi</a:t>
            </a:r>
            <a:endParaRPr lang="en-US" dirty="0"/>
          </a:p>
        </p:txBody>
      </p:sp>
      <p:sp>
        <p:nvSpPr>
          <p:cNvPr id="326" name="Google Shape;326;p43"/>
          <p:cNvSpPr txBox="1">
            <a:spLocks noGrp="1"/>
          </p:cNvSpPr>
          <p:nvPr>
            <p:ph type="subTitle" idx="2"/>
          </p:nvPr>
        </p:nvSpPr>
        <p:spPr>
          <a:xfrm>
            <a:off x="2091686" y="2432093"/>
            <a:ext cx="6740425" cy="5288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Susun</a:t>
            </a:r>
            <a:r>
              <a:rPr lang="en-US" sz="2400" dirty="0"/>
              <a:t> </a:t>
            </a:r>
            <a:r>
              <a:rPr lang="en-US" sz="2400" dirty="0" err="1"/>
              <a:t>jadwal</a:t>
            </a:r>
            <a:r>
              <a:rPr lang="en-US" sz="2400" dirty="0"/>
              <a:t> </a:t>
            </a:r>
            <a:r>
              <a:rPr lang="en-US" sz="2400" dirty="0" err="1"/>
              <a:t>kerja</a:t>
            </a:r>
            <a:r>
              <a:rPr lang="en-US" sz="2400" dirty="0"/>
              <a:t> yang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terstruktur</a:t>
            </a:r>
            <a:endParaRPr dirty="0"/>
          </a:p>
        </p:txBody>
      </p:sp>
      <p:sp>
        <p:nvSpPr>
          <p:cNvPr id="327" name="Google Shape;327;p43"/>
          <p:cNvSpPr txBox="1">
            <a:spLocks noGrp="1"/>
          </p:cNvSpPr>
          <p:nvPr>
            <p:ph type="subTitle" idx="3"/>
          </p:nvPr>
        </p:nvSpPr>
        <p:spPr>
          <a:xfrm>
            <a:off x="2387635" y="3813168"/>
            <a:ext cx="5825400" cy="412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nn-NO" sz="2400" dirty="0"/>
              <a:t>Lengkapi dan perbaiki data sumber</a:t>
            </a:r>
            <a:endParaRPr lang="en-US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31" name="Google Shape;331;p43"/>
          <p:cNvCxnSpPr>
            <a:stCxn id="332" idx="1"/>
            <a:endCxn id="333" idx="1"/>
          </p:cNvCxnSpPr>
          <p:nvPr/>
        </p:nvCxnSpPr>
        <p:spPr>
          <a:xfrm rot="10800000" flipH="1" flipV="1">
            <a:off x="838825" y="1800425"/>
            <a:ext cx="366450" cy="1070300"/>
          </a:xfrm>
          <a:prstGeom prst="bentConnector3">
            <a:avLst>
              <a:gd name="adj1" fmla="val -6238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4" name="Google Shape;334;p43"/>
          <p:cNvCxnSpPr>
            <a:stCxn id="333" idx="1"/>
            <a:endCxn id="335" idx="1"/>
          </p:cNvCxnSpPr>
          <p:nvPr/>
        </p:nvCxnSpPr>
        <p:spPr>
          <a:xfrm rot="10800000" flipH="1" flipV="1">
            <a:off x="1205275" y="2870725"/>
            <a:ext cx="395550" cy="1355400"/>
          </a:xfrm>
          <a:prstGeom prst="bentConnector3">
            <a:avLst>
              <a:gd name="adj1" fmla="val -5779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" name="Google Shape;336;p43"/>
          <p:cNvSpPr/>
          <p:nvPr/>
        </p:nvSpPr>
        <p:spPr>
          <a:xfrm>
            <a:off x="7385900" y="-103912"/>
            <a:ext cx="1880950" cy="1670575"/>
          </a:xfrm>
          <a:custGeom>
            <a:avLst/>
            <a:gdLst/>
            <a:ahLst/>
            <a:cxnLst/>
            <a:rect l="l" t="t" r="r" b="b"/>
            <a:pathLst>
              <a:path w="75238" h="66823" extrusionOk="0">
                <a:moveTo>
                  <a:pt x="44216" y="1"/>
                </a:moveTo>
                <a:lnTo>
                  <a:pt x="44216" y="1"/>
                </a:lnTo>
                <a:cubicBezTo>
                  <a:pt x="44632" y="315"/>
                  <a:pt x="46892" y="2039"/>
                  <a:pt x="46913" y="2479"/>
                </a:cubicBezTo>
                <a:cubicBezTo>
                  <a:pt x="46938" y="2961"/>
                  <a:pt x="47369" y="6329"/>
                  <a:pt x="48196" y="7012"/>
                </a:cubicBezTo>
                <a:cubicBezTo>
                  <a:pt x="49021" y="7698"/>
                  <a:pt x="50978" y="10021"/>
                  <a:pt x="50776" y="11244"/>
                </a:cubicBezTo>
                <a:cubicBezTo>
                  <a:pt x="50574" y="12463"/>
                  <a:pt x="50491" y="16102"/>
                  <a:pt x="48988" y="17627"/>
                </a:cubicBezTo>
                <a:cubicBezTo>
                  <a:pt x="47479" y="19157"/>
                  <a:pt x="45171" y="20482"/>
                  <a:pt x="43095" y="21068"/>
                </a:cubicBezTo>
                <a:cubicBezTo>
                  <a:pt x="42259" y="21304"/>
                  <a:pt x="41631" y="21412"/>
                  <a:pt x="41140" y="21412"/>
                </a:cubicBezTo>
                <a:cubicBezTo>
                  <a:pt x="41028" y="21412"/>
                  <a:pt x="40924" y="21407"/>
                  <a:pt x="40825" y="21395"/>
                </a:cubicBezTo>
                <a:cubicBezTo>
                  <a:pt x="40284" y="21336"/>
                  <a:pt x="39936" y="21107"/>
                  <a:pt x="39648" y="20755"/>
                </a:cubicBezTo>
                <a:cubicBezTo>
                  <a:pt x="39087" y="20058"/>
                  <a:pt x="38262" y="19371"/>
                  <a:pt x="37462" y="19169"/>
                </a:cubicBezTo>
                <a:cubicBezTo>
                  <a:pt x="36658" y="18967"/>
                  <a:pt x="32677" y="18438"/>
                  <a:pt x="29773" y="18341"/>
                </a:cubicBezTo>
                <a:cubicBezTo>
                  <a:pt x="26868" y="18245"/>
                  <a:pt x="25255" y="17599"/>
                  <a:pt x="24719" y="17384"/>
                </a:cubicBezTo>
                <a:cubicBezTo>
                  <a:pt x="24346" y="17235"/>
                  <a:pt x="22199" y="15821"/>
                  <a:pt x="20869" y="14943"/>
                </a:cubicBezTo>
                <a:lnTo>
                  <a:pt x="20869" y="14943"/>
                </a:lnTo>
                <a:cubicBezTo>
                  <a:pt x="21968" y="15711"/>
                  <a:pt x="23525" y="16862"/>
                  <a:pt x="23389" y="17197"/>
                </a:cubicBezTo>
                <a:cubicBezTo>
                  <a:pt x="23392" y="17200"/>
                  <a:pt x="23389" y="17200"/>
                  <a:pt x="23389" y="17205"/>
                </a:cubicBezTo>
                <a:cubicBezTo>
                  <a:pt x="23331" y="17326"/>
                  <a:pt x="23067" y="17371"/>
                  <a:pt x="22685" y="17371"/>
                </a:cubicBezTo>
                <a:cubicBezTo>
                  <a:pt x="21548" y="17371"/>
                  <a:pt x="19365" y="16969"/>
                  <a:pt x="18479" y="16969"/>
                </a:cubicBezTo>
                <a:cubicBezTo>
                  <a:pt x="18438" y="16969"/>
                  <a:pt x="18400" y="16970"/>
                  <a:pt x="18366" y="16971"/>
                </a:cubicBezTo>
                <a:cubicBezTo>
                  <a:pt x="17387" y="17019"/>
                  <a:pt x="15294" y="17541"/>
                  <a:pt x="15006" y="17617"/>
                </a:cubicBezTo>
                <a:cubicBezTo>
                  <a:pt x="15213" y="17593"/>
                  <a:pt x="16397" y="17452"/>
                  <a:pt x="17748" y="17452"/>
                </a:cubicBezTo>
                <a:cubicBezTo>
                  <a:pt x="18487" y="17452"/>
                  <a:pt x="19277" y="17494"/>
                  <a:pt x="19983" y="17621"/>
                </a:cubicBezTo>
                <a:cubicBezTo>
                  <a:pt x="22095" y="17995"/>
                  <a:pt x="25006" y="18806"/>
                  <a:pt x="25309" y="18806"/>
                </a:cubicBezTo>
                <a:cubicBezTo>
                  <a:pt x="25312" y="18806"/>
                  <a:pt x="25314" y="18806"/>
                  <a:pt x="25316" y="18806"/>
                </a:cubicBezTo>
                <a:cubicBezTo>
                  <a:pt x="25391" y="18802"/>
                  <a:pt x="25572" y="18793"/>
                  <a:pt x="25793" y="18793"/>
                </a:cubicBezTo>
                <a:cubicBezTo>
                  <a:pt x="26349" y="18793"/>
                  <a:pt x="27161" y="18851"/>
                  <a:pt x="27179" y="19197"/>
                </a:cubicBezTo>
                <a:cubicBezTo>
                  <a:pt x="27192" y="19491"/>
                  <a:pt x="24179" y="21323"/>
                  <a:pt x="21864" y="22682"/>
                </a:cubicBezTo>
                <a:cubicBezTo>
                  <a:pt x="20541" y="23462"/>
                  <a:pt x="19450" y="24081"/>
                  <a:pt x="19281" y="24179"/>
                </a:cubicBezTo>
                <a:cubicBezTo>
                  <a:pt x="19702" y="24015"/>
                  <a:pt x="25505" y="21674"/>
                  <a:pt x="26737" y="20915"/>
                </a:cubicBezTo>
                <a:cubicBezTo>
                  <a:pt x="27636" y="20364"/>
                  <a:pt x="28912" y="19669"/>
                  <a:pt x="30421" y="19433"/>
                </a:cubicBezTo>
                <a:cubicBezTo>
                  <a:pt x="30770" y="19376"/>
                  <a:pt x="31129" y="19345"/>
                  <a:pt x="31499" y="19345"/>
                </a:cubicBezTo>
                <a:cubicBezTo>
                  <a:pt x="31813" y="19345"/>
                  <a:pt x="32135" y="19367"/>
                  <a:pt x="32464" y="19417"/>
                </a:cubicBezTo>
                <a:cubicBezTo>
                  <a:pt x="34855" y="19786"/>
                  <a:pt x="37547" y="20861"/>
                  <a:pt x="37833" y="21331"/>
                </a:cubicBezTo>
                <a:cubicBezTo>
                  <a:pt x="38120" y="21799"/>
                  <a:pt x="35035" y="23407"/>
                  <a:pt x="31116" y="24086"/>
                </a:cubicBezTo>
                <a:cubicBezTo>
                  <a:pt x="27192" y="24765"/>
                  <a:pt x="24311" y="25151"/>
                  <a:pt x="24048" y="25162"/>
                </a:cubicBezTo>
                <a:cubicBezTo>
                  <a:pt x="23785" y="25175"/>
                  <a:pt x="24311" y="25151"/>
                  <a:pt x="24334" y="25636"/>
                </a:cubicBezTo>
                <a:cubicBezTo>
                  <a:pt x="24359" y="26118"/>
                  <a:pt x="23667" y="28088"/>
                  <a:pt x="22377" y="28639"/>
                </a:cubicBezTo>
                <a:cubicBezTo>
                  <a:pt x="21175" y="29149"/>
                  <a:pt x="19094" y="30329"/>
                  <a:pt x="18166" y="30329"/>
                </a:cubicBezTo>
                <a:cubicBezTo>
                  <a:pt x="18096" y="30329"/>
                  <a:pt x="18032" y="30322"/>
                  <a:pt x="17977" y="30308"/>
                </a:cubicBezTo>
                <a:cubicBezTo>
                  <a:pt x="17202" y="30113"/>
                  <a:pt x="14405" y="29109"/>
                  <a:pt x="14231" y="29048"/>
                </a:cubicBezTo>
                <a:lnTo>
                  <a:pt x="14231" y="29048"/>
                </a:lnTo>
                <a:cubicBezTo>
                  <a:pt x="14415" y="29152"/>
                  <a:pt x="17340" y="30792"/>
                  <a:pt x="18342" y="30792"/>
                </a:cubicBezTo>
                <a:cubicBezTo>
                  <a:pt x="18414" y="30792"/>
                  <a:pt x="18476" y="30783"/>
                  <a:pt x="18526" y="30765"/>
                </a:cubicBezTo>
                <a:cubicBezTo>
                  <a:pt x="19019" y="30587"/>
                  <a:pt x="19929" y="30389"/>
                  <a:pt x="20539" y="30389"/>
                </a:cubicBezTo>
                <a:cubicBezTo>
                  <a:pt x="20894" y="30389"/>
                  <a:pt x="21147" y="30456"/>
                  <a:pt x="21156" y="30634"/>
                </a:cubicBezTo>
                <a:cubicBezTo>
                  <a:pt x="21180" y="31116"/>
                  <a:pt x="20225" y="33101"/>
                  <a:pt x="19462" y="33623"/>
                </a:cubicBezTo>
                <a:cubicBezTo>
                  <a:pt x="18693" y="34144"/>
                  <a:pt x="15145" y="36985"/>
                  <a:pt x="14369" y="37269"/>
                </a:cubicBezTo>
                <a:cubicBezTo>
                  <a:pt x="13589" y="37550"/>
                  <a:pt x="13337" y="37803"/>
                  <a:pt x="12551" y="37843"/>
                </a:cubicBezTo>
                <a:cubicBezTo>
                  <a:pt x="12529" y="37844"/>
                  <a:pt x="12502" y="37845"/>
                  <a:pt x="12472" y="37845"/>
                </a:cubicBezTo>
                <a:cubicBezTo>
                  <a:pt x="11457" y="37845"/>
                  <a:pt x="6128" y="37226"/>
                  <a:pt x="5437" y="37226"/>
                </a:cubicBezTo>
                <a:cubicBezTo>
                  <a:pt x="5424" y="37226"/>
                  <a:pt x="5412" y="37227"/>
                  <a:pt x="5402" y="37227"/>
                </a:cubicBezTo>
                <a:cubicBezTo>
                  <a:pt x="5372" y="37229"/>
                  <a:pt x="5342" y="37229"/>
                  <a:pt x="5313" y="37229"/>
                </a:cubicBezTo>
                <a:cubicBezTo>
                  <a:pt x="4816" y="37229"/>
                  <a:pt x="4305" y="37026"/>
                  <a:pt x="3799" y="36823"/>
                </a:cubicBezTo>
                <a:cubicBezTo>
                  <a:pt x="3261" y="36608"/>
                  <a:pt x="805" y="34800"/>
                  <a:pt x="1" y="34595"/>
                </a:cubicBezTo>
                <a:lnTo>
                  <a:pt x="1" y="34595"/>
                </a:lnTo>
                <a:cubicBezTo>
                  <a:pt x="32" y="34621"/>
                  <a:pt x="324" y="34848"/>
                  <a:pt x="1084" y="35267"/>
                </a:cubicBezTo>
                <a:cubicBezTo>
                  <a:pt x="1891" y="35704"/>
                  <a:pt x="3537" y="37521"/>
                  <a:pt x="4335" y="37521"/>
                </a:cubicBezTo>
                <a:cubicBezTo>
                  <a:pt x="4343" y="37521"/>
                  <a:pt x="4352" y="37521"/>
                  <a:pt x="4360" y="37520"/>
                </a:cubicBezTo>
                <a:cubicBezTo>
                  <a:pt x="4409" y="37518"/>
                  <a:pt x="4471" y="37517"/>
                  <a:pt x="4544" y="37517"/>
                </a:cubicBezTo>
                <a:cubicBezTo>
                  <a:pt x="5662" y="37517"/>
                  <a:pt x="9464" y="37784"/>
                  <a:pt x="10723" y="38176"/>
                </a:cubicBezTo>
                <a:cubicBezTo>
                  <a:pt x="11695" y="38479"/>
                  <a:pt x="12104" y="38681"/>
                  <a:pt x="12261" y="38863"/>
                </a:cubicBezTo>
                <a:cubicBezTo>
                  <a:pt x="12319" y="38931"/>
                  <a:pt x="12344" y="38995"/>
                  <a:pt x="12347" y="39062"/>
                </a:cubicBezTo>
                <a:cubicBezTo>
                  <a:pt x="12359" y="39295"/>
                  <a:pt x="11195" y="40726"/>
                  <a:pt x="11122" y="40815"/>
                </a:cubicBezTo>
                <a:cubicBezTo>
                  <a:pt x="11205" y="40752"/>
                  <a:pt x="12153" y="40024"/>
                  <a:pt x="12634" y="39530"/>
                </a:cubicBezTo>
                <a:cubicBezTo>
                  <a:pt x="13135" y="39024"/>
                  <a:pt x="15443" y="37699"/>
                  <a:pt x="16220" y="37419"/>
                </a:cubicBezTo>
                <a:cubicBezTo>
                  <a:pt x="16905" y="37174"/>
                  <a:pt x="17364" y="36562"/>
                  <a:pt x="17830" y="36562"/>
                </a:cubicBezTo>
                <a:cubicBezTo>
                  <a:pt x="17889" y="36562"/>
                  <a:pt x="17948" y="36572"/>
                  <a:pt x="18008" y="36593"/>
                </a:cubicBezTo>
                <a:cubicBezTo>
                  <a:pt x="18013" y="36596"/>
                  <a:pt x="18021" y="36596"/>
                  <a:pt x="18026" y="36600"/>
                </a:cubicBezTo>
                <a:cubicBezTo>
                  <a:pt x="18563" y="36815"/>
                  <a:pt x="19101" y="37033"/>
                  <a:pt x="19124" y="37515"/>
                </a:cubicBezTo>
                <a:cubicBezTo>
                  <a:pt x="19149" y="37999"/>
                  <a:pt x="19483" y="39433"/>
                  <a:pt x="19786" y="40146"/>
                </a:cubicBezTo>
                <a:cubicBezTo>
                  <a:pt x="20084" y="40856"/>
                  <a:pt x="20372" y="41327"/>
                  <a:pt x="20384" y="41567"/>
                </a:cubicBezTo>
                <a:cubicBezTo>
                  <a:pt x="20394" y="41769"/>
                  <a:pt x="19303" y="41855"/>
                  <a:pt x="18491" y="42040"/>
                </a:cubicBezTo>
                <a:cubicBezTo>
                  <a:pt x="18324" y="42078"/>
                  <a:pt x="18169" y="42121"/>
                  <a:pt x="18039" y="42168"/>
                </a:cubicBezTo>
                <a:cubicBezTo>
                  <a:pt x="17289" y="42439"/>
                  <a:pt x="16803" y="43153"/>
                  <a:pt x="16775" y="43198"/>
                </a:cubicBezTo>
                <a:cubicBezTo>
                  <a:pt x="16893" y="43153"/>
                  <a:pt x="18866" y="42415"/>
                  <a:pt x="20305" y="42415"/>
                </a:cubicBezTo>
                <a:cubicBezTo>
                  <a:pt x="20640" y="42415"/>
                  <a:pt x="20946" y="42455"/>
                  <a:pt x="21194" y="42554"/>
                </a:cubicBezTo>
                <a:cubicBezTo>
                  <a:pt x="21306" y="42598"/>
                  <a:pt x="21410" y="42655"/>
                  <a:pt x="21495" y="42726"/>
                </a:cubicBezTo>
                <a:cubicBezTo>
                  <a:pt x="22593" y="43638"/>
                  <a:pt x="25033" y="44971"/>
                  <a:pt x="26124" y="45641"/>
                </a:cubicBezTo>
                <a:cubicBezTo>
                  <a:pt x="26238" y="45714"/>
                  <a:pt x="26361" y="45779"/>
                  <a:pt x="26490" y="45833"/>
                </a:cubicBezTo>
                <a:cubicBezTo>
                  <a:pt x="27581" y="46342"/>
                  <a:pt x="29061" y="46463"/>
                  <a:pt x="29061" y="46463"/>
                </a:cubicBezTo>
                <a:cubicBezTo>
                  <a:pt x="29061" y="46463"/>
                  <a:pt x="23111" y="43370"/>
                  <a:pt x="21972" y="41731"/>
                </a:cubicBezTo>
                <a:cubicBezTo>
                  <a:pt x="20838" y="40095"/>
                  <a:pt x="19846" y="36025"/>
                  <a:pt x="20298" y="34552"/>
                </a:cubicBezTo>
                <a:cubicBezTo>
                  <a:pt x="20740" y="33114"/>
                  <a:pt x="22367" y="30479"/>
                  <a:pt x="22940" y="30310"/>
                </a:cubicBezTo>
                <a:cubicBezTo>
                  <a:pt x="22959" y="30306"/>
                  <a:pt x="22975" y="30301"/>
                  <a:pt x="22987" y="30300"/>
                </a:cubicBezTo>
                <a:cubicBezTo>
                  <a:pt x="22990" y="30300"/>
                  <a:pt x="22993" y="30300"/>
                  <a:pt x="22996" y="30300"/>
                </a:cubicBezTo>
                <a:cubicBezTo>
                  <a:pt x="23555" y="30300"/>
                  <a:pt x="27318" y="32516"/>
                  <a:pt x="28186" y="34159"/>
                </a:cubicBezTo>
                <a:cubicBezTo>
                  <a:pt x="29061" y="35808"/>
                  <a:pt x="30305" y="39623"/>
                  <a:pt x="30891" y="40804"/>
                </a:cubicBezTo>
                <a:cubicBezTo>
                  <a:pt x="31434" y="41906"/>
                  <a:pt x="31995" y="43213"/>
                  <a:pt x="32072" y="43388"/>
                </a:cubicBezTo>
                <a:cubicBezTo>
                  <a:pt x="32015" y="43173"/>
                  <a:pt x="31441" y="41017"/>
                  <a:pt x="31691" y="41005"/>
                </a:cubicBezTo>
                <a:cubicBezTo>
                  <a:pt x="31693" y="41005"/>
                  <a:pt x="31695" y="41005"/>
                  <a:pt x="31698" y="41005"/>
                </a:cubicBezTo>
                <a:cubicBezTo>
                  <a:pt x="31710" y="41005"/>
                  <a:pt x="31729" y="41008"/>
                  <a:pt x="31750" y="41010"/>
                </a:cubicBezTo>
                <a:cubicBezTo>
                  <a:pt x="32181" y="41055"/>
                  <a:pt x="34179" y="41618"/>
                  <a:pt x="35686" y="41777"/>
                </a:cubicBezTo>
                <a:cubicBezTo>
                  <a:pt x="36415" y="41853"/>
                  <a:pt x="37198" y="41873"/>
                  <a:pt x="37832" y="41873"/>
                </a:cubicBezTo>
                <a:cubicBezTo>
                  <a:pt x="38167" y="41873"/>
                  <a:pt x="38460" y="41867"/>
                  <a:pt x="38681" y="41861"/>
                </a:cubicBezTo>
                <a:cubicBezTo>
                  <a:pt x="38953" y="41857"/>
                  <a:pt x="39117" y="41848"/>
                  <a:pt x="39117" y="41848"/>
                </a:cubicBezTo>
                <a:cubicBezTo>
                  <a:pt x="39117" y="41848"/>
                  <a:pt x="38951" y="41837"/>
                  <a:pt x="38664" y="41812"/>
                </a:cubicBezTo>
                <a:cubicBezTo>
                  <a:pt x="37236" y="41689"/>
                  <a:pt x="32848" y="41232"/>
                  <a:pt x="31921" y="40269"/>
                </a:cubicBezTo>
                <a:cubicBezTo>
                  <a:pt x="30807" y="39115"/>
                  <a:pt x="30101" y="35515"/>
                  <a:pt x="29540" y="34818"/>
                </a:cubicBezTo>
                <a:cubicBezTo>
                  <a:pt x="28979" y="34121"/>
                  <a:pt x="28412" y="33419"/>
                  <a:pt x="28667" y="33164"/>
                </a:cubicBezTo>
                <a:cubicBezTo>
                  <a:pt x="28813" y="33017"/>
                  <a:pt x="29763" y="32994"/>
                  <a:pt x="30585" y="32944"/>
                </a:cubicBezTo>
                <a:cubicBezTo>
                  <a:pt x="30596" y="32944"/>
                  <a:pt x="30607" y="32944"/>
                  <a:pt x="30618" y="32944"/>
                </a:cubicBezTo>
                <a:cubicBezTo>
                  <a:pt x="30674" y="32944"/>
                  <a:pt x="30726" y="32941"/>
                  <a:pt x="30778" y="32934"/>
                </a:cubicBezTo>
                <a:lnTo>
                  <a:pt x="30800" y="32934"/>
                </a:lnTo>
                <a:cubicBezTo>
                  <a:pt x="30974" y="32926"/>
                  <a:pt x="31134" y="32912"/>
                  <a:pt x="31278" y="32894"/>
                </a:cubicBezTo>
                <a:cubicBezTo>
                  <a:pt x="31548" y="32869"/>
                  <a:pt x="31750" y="32828"/>
                  <a:pt x="31812" y="32767"/>
                </a:cubicBezTo>
                <a:cubicBezTo>
                  <a:pt x="32062" y="32512"/>
                  <a:pt x="31537" y="32538"/>
                  <a:pt x="32838" y="32232"/>
                </a:cubicBezTo>
                <a:cubicBezTo>
                  <a:pt x="33451" y="32088"/>
                  <a:pt x="34414" y="31927"/>
                  <a:pt x="35262" y="31795"/>
                </a:cubicBezTo>
                <a:cubicBezTo>
                  <a:pt x="36214" y="31646"/>
                  <a:pt x="37020" y="31540"/>
                  <a:pt x="37020" y="31540"/>
                </a:cubicBezTo>
                <a:lnTo>
                  <a:pt x="35433" y="31378"/>
                </a:lnTo>
                <a:cubicBezTo>
                  <a:pt x="35433" y="31378"/>
                  <a:pt x="35444" y="31350"/>
                  <a:pt x="35471" y="31301"/>
                </a:cubicBezTo>
                <a:cubicBezTo>
                  <a:pt x="35679" y="30881"/>
                  <a:pt x="36734" y="28841"/>
                  <a:pt x="37656" y="28361"/>
                </a:cubicBezTo>
                <a:cubicBezTo>
                  <a:pt x="37879" y="28245"/>
                  <a:pt x="38092" y="28198"/>
                  <a:pt x="38296" y="28198"/>
                </a:cubicBezTo>
                <a:cubicBezTo>
                  <a:pt x="38513" y="28198"/>
                  <a:pt x="38719" y="28252"/>
                  <a:pt x="38911" y="28331"/>
                </a:cubicBezTo>
                <a:cubicBezTo>
                  <a:pt x="39371" y="28515"/>
                  <a:pt x="39757" y="28849"/>
                  <a:pt x="40055" y="28967"/>
                </a:cubicBezTo>
                <a:cubicBezTo>
                  <a:pt x="40506" y="29144"/>
                  <a:pt x="42266" y="30098"/>
                  <a:pt x="42845" y="30409"/>
                </a:cubicBezTo>
                <a:cubicBezTo>
                  <a:pt x="42084" y="29950"/>
                  <a:pt x="39229" y="28217"/>
                  <a:pt x="39208" y="27801"/>
                </a:cubicBezTo>
                <a:cubicBezTo>
                  <a:pt x="39184" y="27338"/>
                  <a:pt x="43138" y="26035"/>
                  <a:pt x="43559" y="25896"/>
                </a:cubicBezTo>
                <a:lnTo>
                  <a:pt x="43559" y="25896"/>
                </a:lnTo>
                <a:cubicBezTo>
                  <a:pt x="43282" y="25945"/>
                  <a:pt x="41564" y="26248"/>
                  <a:pt x="39956" y="26603"/>
                </a:cubicBezTo>
                <a:cubicBezTo>
                  <a:pt x="38645" y="26881"/>
                  <a:pt x="37403" y="27197"/>
                  <a:pt x="37078" y="27419"/>
                </a:cubicBezTo>
                <a:cubicBezTo>
                  <a:pt x="36315" y="27945"/>
                  <a:pt x="35825" y="28695"/>
                  <a:pt x="35587" y="29190"/>
                </a:cubicBezTo>
                <a:cubicBezTo>
                  <a:pt x="35348" y="29686"/>
                  <a:pt x="33578" y="31229"/>
                  <a:pt x="31764" y="31802"/>
                </a:cubicBezTo>
                <a:cubicBezTo>
                  <a:pt x="30699" y="32138"/>
                  <a:pt x="29446" y="32317"/>
                  <a:pt x="28480" y="32317"/>
                </a:cubicBezTo>
                <a:cubicBezTo>
                  <a:pt x="27795" y="32317"/>
                  <a:pt x="27255" y="32227"/>
                  <a:pt x="27027" y="32038"/>
                </a:cubicBezTo>
                <a:cubicBezTo>
                  <a:pt x="26987" y="32005"/>
                  <a:pt x="26942" y="31969"/>
                  <a:pt x="26891" y="31931"/>
                </a:cubicBezTo>
                <a:cubicBezTo>
                  <a:pt x="26214" y="31388"/>
                  <a:pt x="24543" y="30152"/>
                  <a:pt x="24252" y="29270"/>
                </a:cubicBezTo>
                <a:cubicBezTo>
                  <a:pt x="23942" y="28315"/>
                  <a:pt x="24621" y="26104"/>
                  <a:pt x="26715" y="25760"/>
                </a:cubicBezTo>
                <a:cubicBezTo>
                  <a:pt x="28508" y="25464"/>
                  <a:pt x="32019" y="24723"/>
                  <a:pt x="33827" y="24629"/>
                </a:cubicBezTo>
                <a:cubicBezTo>
                  <a:pt x="33954" y="24621"/>
                  <a:pt x="34073" y="24617"/>
                  <a:pt x="34182" y="24617"/>
                </a:cubicBezTo>
                <a:cubicBezTo>
                  <a:pt x="34331" y="24617"/>
                  <a:pt x="34462" y="24625"/>
                  <a:pt x="34570" y="24639"/>
                </a:cubicBezTo>
                <a:cubicBezTo>
                  <a:pt x="35580" y="24771"/>
                  <a:pt x="37807" y="24988"/>
                  <a:pt x="38818" y="25083"/>
                </a:cubicBezTo>
                <a:lnTo>
                  <a:pt x="38822" y="25083"/>
                </a:lnTo>
                <a:cubicBezTo>
                  <a:pt x="39141" y="25114"/>
                  <a:pt x="39338" y="25131"/>
                  <a:pt x="39338" y="25131"/>
                </a:cubicBezTo>
                <a:lnTo>
                  <a:pt x="35596" y="24104"/>
                </a:lnTo>
                <a:cubicBezTo>
                  <a:pt x="35596" y="24104"/>
                  <a:pt x="37630" y="22717"/>
                  <a:pt x="39411" y="22682"/>
                </a:cubicBezTo>
                <a:cubicBezTo>
                  <a:pt x="39451" y="22680"/>
                  <a:pt x="39491" y="22679"/>
                  <a:pt x="39531" y="22679"/>
                </a:cubicBezTo>
                <a:cubicBezTo>
                  <a:pt x="39603" y="22679"/>
                  <a:pt x="39675" y="22682"/>
                  <a:pt x="39744" y="22689"/>
                </a:cubicBezTo>
                <a:cubicBezTo>
                  <a:pt x="41598" y="22839"/>
                  <a:pt x="46095" y="23099"/>
                  <a:pt x="49658" y="25826"/>
                </a:cubicBezTo>
                <a:cubicBezTo>
                  <a:pt x="53221" y="28555"/>
                  <a:pt x="54667" y="31146"/>
                  <a:pt x="55336" y="34018"/>
                </a:cubicBezTo>
                <a:cubicBezTo>
                  <a:pt x="56010" y="36891"/>
                  <a:pt x="56033" y="37373"/>
                  <a:pt x="56033" y="37373"/>
                </a:cubicBezTo>
                <a:cubicBezTo>
                  <a:pt x="56033" y="37373"/>
                  <a:pt x="55289" y="38381"/>
                  <a:pt x="53809" y="40388"/>
                </a:cubicBezTo>
                <a:cubicBezTo>
                  <a:pt x="52326" y="42401"/>
                  <a:pt x="52110" y="43378"/>
                  <a:pt x="49791" y="44464"/>
                </a:cubicBezTo>
                <a:cubicBezTo>
                  <a:pt x="47476" y="45547"/>
                  <a:pt x="42095" y="48719"/>
                  <a:pt x="41065" y="49254"/>
                </a:cubicBezTo>
                <a:cubicBezTo>
                  <a:pt x="40039" y="49794"/>
                  <a:pt x="37206" y="51143"/>
                  <a:pt x="32735" y="51365"/>
                </a:cubicBezTo>
                <a:cubicBezTo>
                  <a:pt x="28263" y="51589"/>
                  <a:pt x="26424" y="51680"/>
                  <a:pt x="26424" y="51680"/>
                </a:cubicBezTo>
                <a:lnTo>
                  <a:pt x="29616" y="52246"/>
                </a:lnTo>
                <a:cubicBezTo>
                  <a:pt x="29616" y="52246"/>
                  <a:pt x="26556" y="54337"/>
                  <a:pt x="25538" y="55112"/>
                </a:cubicBezTo>
                <a:cubicBezTo>
                  <a:pt x="24523" y="55889"/>
                  <a:pt x="24308" y="56870"/>
                  <a:pt x="24308" y="56870"/>
                </a:cubicBezTo>
                <a:cubicBezTo>
                  <a:pt x="24308" y="56870"/>
                  <a:pt x="29903" y="52715"/>
                  <a:pt x="31467" y="52397"/>
                </a:cubicBezTo>
                <a:cubicBezTo>
                  <a:pt x="33035" y="52075"/>
                  <a:pt x="34861" y="51743"/>
                  <a:pt x="35653" y="51705"/>
                </a:cubicBezTo>
                <a:cubicBezTo>
                  <a:pt x="36441" y="51665"/>
                  <a:pt x="37217" y="51385"/>
                  <a:pt x="37217" y="51385"/>
                </a:cubicBezTo>
                <a:lnTo>
                  <a:pt x="37217" y="51383"/>
                </a:lnTo>
                <a:cubicBezTo>
                  <a:pt x="37217" y="51383"/>
                  <a:pt x="38017" y="51585"/>
                  <a:pt x="37302" y="53075"/>
                </a:cubicBezTo>
                <a:cubicBezTo>
                  <a:pt x="36585" y="54562"/>
                  <a:pt x="32954" y="61041"/>
                  <a:pt x="31709" y="62554"/>
                </a:cubicBezTo>
                <a:cubicBezTo>
                  <a:pt x="30507" y="64021"/>
                  <a:pt x="28618" y="66662"/>
                  <a:pt x="28499" y="66823"/>
                </a:cubicBezTo>
                <a:cubicBezTo>
                  <a:pt x="28692" y="66616"/>
                  <a:pt x="32277" y="62720"/>
                  <a:pt x="33479" y="61015"/>
                </a:cubicBezTo>
                <a:cubicBezTo>
                  <a:pt x="34709" y="59258"/>
                  <a:pt x="35954" y="57741"/>
                  <a:pt x="36479" y="57715"/>
                </a:cubicBezTo>
                <a:cubicBezTo>
                  <a:pt x="36481" y="57715"/>
                  <a:pt x="36482" y="57715"/>
                  <a:pt x="36484" y="57715"/>
                </a:cubicBezTo>
                <a:cubicBezTo>
                  <a:pt x="36562" y="57715"/>
                  <a:pt x="36617" y="57840"/>
                  <a:pt x="36658" y="58052"/>
                </a:cubicBezTo>
                <a:cubicBezTo>
                  <a:pt x="36852" y="59233"/>
                  <a:pt x="36481" y="63041"/>
                  <a:pt x="36481" y="63041"/>
                </a:cubicBezTo>
                <a:cubicBezTo>
                  <a:pt x="36481" y="63041"/>
                  <a:pt x="37304" y="58402"/>
                  <a:pt x="37506" y="57180"/>
                </a:cubicBezTo>
                <a:cubicBezTo>
                  <a:pt x="37708" y="55960"/>
                  <a:pt x="37446" y="55973"/>
                  <a:pt x="37886" y="54256"/>
                </a:cubicBezTo>
                <a:cubicBezTo>
                  <a:pt x="38328" y="52541"/>
                  <a:pt x="40325" y="50261"/>
                  <a:pt x="41088" y="49739"/>
                </a:cubicBezTo>
                <a:cubicBezTo>
                  <a:pt x="41168" y="49690"/>
                  <a:pt x="41304" y="49600"/>
                  <a:pt x="41492" y="49489"/>
                </a:cubicBezTo>
                <a:cubicBezTo>
                  <a:pt x="43097" y="48516"/>
                  <a:pt x="48331" y="45614"/>
                  <a:pt x="50112" y="45614"/>
                </a:cubicBezTo>
                <a:cubicBezTo>
                  <a:pt x="50213" y="45614"/>
                  <a:pt x="50303" y="45624"/>
                  <a:pt x="50380" y="45643"/>
                </a:cubicBezTo>
                <a:cubicBezTo>
                  <a:pt x="51981" y="46047"/>
                  <a:pt x="53705" y="48867"/>
                  <a:pt x="54529" y="49555"/>
                </a:cubicBezTo>
                <a:cubicBezTo>
                  <a:pt x="55352" y="50239"/>
                  <a:pt x="56718" y="51138"/>
                  <a:pt x="56528" y="52604"/>
                </a:cubicBezTo>
                <a:cubicBezTo>
                  <a:pt x="56339" y="54016"/>
                  <a:pt x="55753" y="57274"/>
                  <a:pt x="55717" y="57475"/>
                </a:cubicBezTo>
                <a:cubicBezTo>
                  <a:pt x="55781" y="57304"/>
                  <a:pt x="56654" y="54971"/>
                  <a:pt x="56851" y="53796"/>
                </a:cubicBezTo>
                <a:cubicBezTo>
                  <a:pt x="57015" y="52821"/>
                  <a:pt x="56831" y="51703"/>
                  <a:pt x="57034" y="51532"/>
                </a:cubicBezTo>
                <a:cubicBezTo>
                  <a:pt x="57051" y="51518"/>
                  <a:pt x="57071" y="51511"/>
                  <a:pt x="57094" y="51511"/>
                </a:cubicBezTo>
                <a:cubicBezTo>
                  <a:pt x="57138" y="51511"/>
                  <a:pt x="57195" y="51539"/>
                  <a:pt x="57268" y="51599"/>
                </a:cubicBezTo>
                <a:cubicBezTo>
                  <a:pt x="57799" y="52041"/>
                  <a:pt x="61644" y="54365"/>
                  <a:pt x="61879" y="54509"/>
                </a:cubicBezTo>
                <a:cubicBezTo>
                  <a:pt x="61659" y="54321"/>
                  <a:pt x="57458" y="50822"/>
                  <a:pt x="56104" y="49478"/>
                </a:cubicBezTo>
                <a:cubicBezTo>
                  <a:pt x="54720" y="48092"/>
                  <a:pt x="52756" y="45767"/>
                  <a:pt x="52971" y="44789"/>
                </a:cubicBezTo>
                <a:cubicBezTo>
                  <a:pt x="53190" y="43812"/>
                  <a:pt x="56630" y="38797"/>
                  <a:pt x="58122" y="37025"/>
                </a:cubicBezTo>
                <a:cubicBezTo>
                  <a:pt x="59571" y="35317"/>
                  <a:pt x="62879" y="31232"/>
                  <a:pt x="63083" y="30980"/>
                </a:cubicBezTo>
                <a:lnTo>
                  <a:pt x="63083" y="30980"/>
                </a:lnTo>
                <a:lnTo>
                  <a:pt x="58892" y="34725"/>
                </a:lnTo>
                <a:lnTo>
                  <a:pt x="56786" y="36610"/>
                </a:lnTo>
                <a:cubicBezTo>
                  <a:pt x="56786" y="36610"/>
                  <a:pt x="56784" y="36598"/>
                  <a:pt x="56779" y="36578"/>
                </a:cubicBezTo>
                <a:lnTo>
                  <a:pt x="56779" y="36575"/>
                </a:lnTo>
                <a:cubicBezTo>
                  <a:pt x="56703" y="36250"/>
                  <a:pt x="56074" y="33571"/>
                  <a:pt x="55458" y="31106"/>
                </a:cubicBezTo>
                <a:cubicBezTo>
                  <a:pt x="54796" y="28475"/>
                  <a:pt x="53639" y="26354"/>
                  <a:pt x="53889" y="26099"/>
                </a:cubicBezTo>
                <a:cubicBezTo>
                  <a:pt x="53913" y="26074"/>
                  <a:pt x="53955" y="26053"/>
                  <a:pt x="54009" y="26043"/>
                </a:cubicBezTo>
                <a:cubicBezTo>
                  <a:pt x="54063" y="26030"/>
                  <a:pt x="54129" y="26023"/>
                  <a:pt x="54207" y="26023"/>
                </a:cubicBezTo>
                <a:cubicBezTo>
                  <a:pt x="54795" y="26023"/>
                  <a:pt x="56024" y="26386"/>
                  <a:pt x="57092" y="26911"/>
                </a:cubicBezTo>
                <a:cubicBezTo>
                  <a:pt x="58321" y="27508"/>
                  <a:pt x="59760" y="28093"/>
                  <a:pt x="60020" y="28197"/>
                </a:cubicBezTo>
                <a:cubicBezTo>
                  <a:pt x="59596" y="27980"/>
                  <a:pt x="55718" y="25997"/>
                  <a:pt x="55457" y="25780"/>
                </a:cubicBezTo>
                <a:cubicBezTo>
                  <a:pt x="55279" y="25632"/>
                  <a:pt x="56170" y="24929"/>
                  <a:pt x="56761" y="24513"/>
                </a:cubicBezTo>
                <a:lnTo>
                  <a:pt x="56761" y="24513"/>
                </a:lnTo>
                <a:cubicBezTo>
                  <a:pt x="56193" y="24796"/>
                  <a:pt x="55205" y="25157"/>
                  <a:pt x="54241" y="25243"/>
                </a:cubicBezTo>
                <a:cubicBezTo>
                  <a:pt x="54103" y="25257"/>
                  <a:pt x="53964" y="25264"/>
                  <a:pt x="53828" y="25264"/>
                </a:cubicBezTo>
                <a:cubicBezTo>
                  <a:pt x="53560" y="25264"/>
                  <a:pt x="53298" y="25236"/>
                  <a:pt x="53053" y="25174"/>
                </a:cubicBezTo>
                <a:cubicBezTo>
                  <a:pt x="51448" y="24770"/>
                  <a:pt x="48496" y="23705"/>
                  <a:pt x="47433" y="23515"/>
                </a:cubicBezTo>
                <a:cubicBezTo>
                  <a:pt x="46370" y="23326"/>
                  <a:pt x="44754" y="22682"/>
                  <a:pt x="44743" y="22440"/>
                </a:cubicBezTo>
                <a:cubicBezTo>
                  <a:pt x="44731" y="22198"/>
                  <a:pt x="46739" y="20160"/>
                  <a:pt x="48029" y="19614"/>
                </a:cubicBezTo>
                <a:cubicBezTo>
                  <a:pt x="48557" y="19392"/>
                  <a:pt x="49041" y="19208"/>
                  <a:pt x="49519" y="19117"/>
                </a:cubicBezTo>
                <a:cubicBezTo>
                  <a:pt x="49740" y="19074"/>
                  <a:pt x="49960" y="19051"/>
                  <a:pt x="50183" y="19051"/>
                </a:cubicBezTo>
                <a:cubicBezTo>
                  <a:pt x="50665" y="19051"/>
                  <a:pt x="51162" y="19162"/>
                  <a:pt x="51710" y="19430"/>
                </a:cubicBezTo>
                <a:cubicBezTo>
                  <a:pt x="53064" y="20089"/>
                  <a:pt x="54425" y="20988"/>
                  <a:pt x="54448" y="21473"/>
                </a:cubicBezTo>
                <a:cubicBezTo>
                  <a:pt x="54473" y="21957"/>
                  <a:pt x="54783" y="22909"/>
                  <a:pt x="55324" y="23122"/>
                </a:cubicBezTo>
                <a:cubicBezTo>
                  <a:pt x="55758" y="23293"/>
                  <a:pt x="56521" y="23450"/>
                  <a:pt x="56809" y="23502"/>
                </a:cubicBezTo>
                <a:cubicBezTo>
                  <a:pt x="56405" y="23401"/>
                  <a:pt x="55058" y="23026"/>
                  <a:pt x="55026" y="22412"/>
                </a:cubicBezTo>
                <a:cubicBezTo>
                  <a:pt x="54990" y="21689"/>
                  <a:pt x="54425" y="20988"/>
                  <a:pt x="54139" y="20518"/>
                </a:cubicBezTo>
                <a:cubicBezTo>
                  <a:pt x="53851" y="20049"/>
                  <a:pt x="52753" y="19137"/>
                  <a:pt x="52478" y="18909"/>
                </a:cubicBezTo>
                <a:cubicBezTo>
                  <a:pt x="52416" y="18856"/>
                  <a:pt x="52489" y="18835"/>
                  <a:pt x="52649" y="18835"/>
                </a:cubicBezTo>
                <a:cubicBezTo>
                  <a:pt x="53199" y="18835"/>
                  <a:pt x="54772" y="19091"/>
                  <a:pt x="55395" y="19246"/>
                </a:cubicBezTo>
                <a:cubicBezTo>
                  <a:pt x="56195" y="19448"/>
                  <a:pt x="57508" y="19384"/>
                  <a:pt x="58576" y="19573"/>
                </a:cubicBezTo>
                <a:cubicBezTo>
                  <a:pt x="58741" y="19602"/>
                  <a:pt x="58925" y="19613"/>
                  <a:pt x="59121" y="19613"/>
                </a:cubicBezTo>
                <a:cubicBezTo>
                  <a:pt x="59676" y="19613"/>
                  <a:pt x="60327" y="19525"/>
                  <a:pt x="60921" y="19525"/>
                </a:cubicBezTo>
                <a:cubicBezTo>
                  <a:pt x="61459" y="19525"/>
                  <a:pt x="61950" y="19597"/>
                  <a:pt x="62281" y="19872"/>
                </a:cubicBezTo>
                <a:cubicBezTo>
                  <a:pt x="63104" y="20556"/>
                  <a:pt x="64207" y="21472"/>
                  <a:pt x="65281" y="21902"/>
                </a:cubicBezTo>
                <a:cubicBezTo>
                  <a:pt x="66356" y="22333"/>
                  <a:pt x="67949" y="22495"/>
                  <a:pt x="69287" y="22912"/>
                </a:cubicBezTo>
                <a:cubicBezTo>
                  <a:pt x="70628" y="23333"/>
                  <a:pt x="71966" y="23750"/>
                  <a:pt x="72777" y="24194"/>
                </a:cubicBezTo>
                <a:cubicBezTo>
                  <a:pt x="73567" y="24622"/>
                  <a:pt x="75139" y="25924"/>
                  <a:pt x="75237" y="26005"/>
                </a:cubicBezTo>
                <a:cubicBezTo>
                  <a:pt x="75149" y="25892"/>
                  <a:pt x="73759" y="24112"/>
                  <a:pt x="71416" y="23293"/>
                </a:cubicBezTo>
                <a:cubicBezTo>
                  <a:pt x="68999" y="22444"/>
                  <a:pt x="65258" y="21420"/>
                  <a:pt x="64159" y="20503"/>
                </a:cubicBezTo>
                <a:cubicBezTo>
                  <a:pt x="63075" y="19606"/>
                  <a:pt x="61983" y="18476"/>
                  <a:pt x="61199" y="18476"/>
                </a:cubicBezTo>
                <a:cubicBezTo>
                  <a:pt x="61185" y="18476"/>
                  <a:pt x="61172" y="18476"/>
                  <a:pt x="61159" y="18477"/>
                </a:cubicBezTo>
                <a:cubicBezTo>
                  <a:pt x="60654" y="18501"/>
                  <a:pt x="59414" y="18758"/>
                  <a:pt x="57958" y="18784"/>
                </a:cubicBezTo>
                <a:cubicBezTo>
                  <a:pt x="57884" y="18786"/>
                  <a:pt x="57809" y="18786"/>
                  <a:pt x="57734" y="18786"/>
                </a:cubicBezTo>
                <a:cubicBezTo>
                  <a:pt x="56970" y="18786"/>
                  <a:pt x="56155" y="18722"/>
                  <a:pt x="55359" y="18520"/>
                </a:cubicBezTo>
                <a:cubicBezTo>
                  <a:pt x="52955" y="17914"/>
                  <a:pt x="51591" y="17015"/>
                  <a:pt x="51554" y="16291"/>
                </a:cubicBezTo>
                <a:cubicBezTo>
                  <a:pt x="51518" y="15564"/>
                  <a:pt x="52213" y="13594"/>
                  <a:pt x="52178" y="12867"/>
                </a:cubicBezTo>
                <a:cubicBezTo>
                  <a:pt x="52142" y="12143"/>
                  <a:pt x="52357" y="11165"/>
                  <a:pt x="52870" y="10898"/>
                </a:cubicBezTo>
                <a:cubicBezTo>
                  <a:pt x="53304" y="10673"/>
                  <a:pt x="55187" y="9516"/>
                  <a:pt x="56556" y="9115"/>
                </a:cubicBezTo>
                <a:lnTo>
                  <a:pt x="56561" y="9115"/>
                </a:lnTo>
                <a:cubicBezTo>
                  <a:pt x="56816" y="9041"/>
                  <a:pt x="57051" y="8994"/>
                  <a:pt x="57258" y="8983"/>
                </a:cubicBezTo>
                <a:cubicBezTo>
                  <a:pt x="57682" y="8963"/>
                  <a:pt x="58140" y="8940"/>
                  <a:pt x="58576" y="8902"/>
                </a:cubicBezTo>
                <a:cubicBezTo>
                  <a:pt x="59480" y="8822"/>
                  <a:pt x="60314" y="8675"/>
                  <a:pt x="60654" y="8330"/>
                </a:cubicBezTo>
                <a:cubicBezTo>
                  <a:pt x="61155" y="7822"/>
                  <a:pt x="65180" y="3988"/>
                  <a:pt x="65169" y="3747"/>
                </a:cubicBezTo>
                <a:cubicBezTo>
                  <a:pt x="65169" y="3740"/>
                  <a:pt x="65165" y="3737"/>
                  <a:pt x="65158" y="3737"/>
                </a:cubicBezTo>
                <a:cubicBezTo>
                  <a:pt x="65072" y="3737"/>
                  <a:pt x="64515" y="4244"/>
                  <a:pt x="63786" y="4892"/>
                </a:cubicBezTo>
                <a:lnTo>
                  <a:pt x="63783" y="4897"/>
                </a:lnTo>
                <a:cubicBezTo>
                  <a:pt x="63596" y="5069"/>
                  <a:pt x="63404" y="5243"/>
                  <a:pt x="63209" y="5405"/>
                </a:cubicBezTo>
                <a:cubicBezTo>
                  <a:pt x="63185" y="5430"/>
                  <a:pt x="63156" y="5454"/>
                  <a:pt x="63127" y="5474"/>
                </a:cubicBezTo>
                <a:cubicBezTo>
                  <a:pt x="63122" y="5479"/>
                  <a:pt x="63119" y="5483"/>
                  <a:pt x="63116" y="5483"/>
                </a:cubicBezTo>
                <a:cubicBezTo>
                  <a:pt x="62505" y="6016"/>
                  <a:pt x="61839" y="6572"/>
                  <a:pt x="61261" y="6988"/>
                </a:cubicBezTo>
                <a:cubicBezTo>
                  <a:pt x="60795" y="7322"/>
                  <a:pt x="60377" y="7565"/>
                  <a:pt x="60088" y="7633"/>
                </a:cubicBezTo>
                <a:cubicBezTo>
                  <a:pt x="58786" y="7941"/>
                  <a:pt x="56957" y="8274"/>
                  <a:pt x="55917" y="8567"/>
                </a:cubicBezTo>
                <a:cubicBezTo>
                  <a:pt x="55164" y="8779"/>
                  <a:pt x="53713" y="9157"/>
                  <a:pt x="52668" y="9173"/>
                </a:cubicBezTo>
                <a:lnTo>
                  <a:pt x="52665" y="9173"/>
                </a:lnTo>
                <a:cubicBezTo>
                  <a:pt x="52636" y="9174"/>
                  <a:pt x="52607" y="9174"/>
                  <a:pt x="52578" y="9174"/>
                </a:cubicBezTo>
                <a:cubicBezTo>
                  <a:pt x="52226" y="9174"/>
                  <a:pt x="51928" y="9126"/>
                  <a:pt x="51723" y="9018"/>
                </a:cubicBezTo>
                <a:cubicBezTo>
                  <a:pt x="50907" y="8574"/>
                  <a:pt x="49223" y="6478"/>
                  <a:pt x="48936" y="6009"/>
                </a:cubicBezTo>
                <a:cubicBezTo>
                  <a:pt x="48650" y="5539"/>
                  <a:pt x="48112" y="5325"/>
                  <a:pt x="47772" y="3887"/>
                </a:cubicBezTo>
                <a:cubicBezTo>
                  <a:pt x="47438" y="2453"/>
                  <a:pt x="47104" y="1016"/>
                  <a:pt x="47104" y="1016"/>
                </a:cubicBezTo>
                <a:lnTo>
                  <a:pt x="46854" y="1269"/>
                </a:lnTo>
                <a:lnTo>
                  <a:pt x="46695" y="1429"/>
                </a:lnTo>
                <a:lnTo>
                  <a:pt x="46602" y="1524"/>
                </a:lnTo>
                <a:lnTo>
                  <a:pt x="4421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43"/>
          <p:cNvSpPr/>
          <p:nvPr/>
        </p:nvSpPr>
        <p:spPr>
          <a:xfrm>
            <a:off x="838825" y="1433975"/>
            <a:ext cx="732900" cy="73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sz="20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3" name="Google Shape;333;p43"/>
          <p:cNvSpPr/>
          <p:nvPr/>
        </p:nvSpPr>
        <p:spPr>
          <a:xfrm>
            <a:off x="1205275" y="2504275"/>
            <a:ext cx="732900" cy="73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sz="2000" b="1" dirty="0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5" name="Google Shape;335;p43"/>
          <p:cNvSpPr/>
          <p:nvPr/>
        </p:nvSpPr>
        <p:spPr>
          <a:xfrm>
            <a:off x="1600825" y="3859675"/>
            <a:ext cx="732900" cy="73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sz="2000"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3170992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Kesimpulan dan Langkah </a:t>
            </a:r>
            <a:r>
              <a:rPr lang="en-US" dirty="0" err="1"/>
              <a:t>Selanjutnya</a:t>
            </a:r>
            <a:endParaRPr lang="en-US" dirty="0"/>
          </a:p>
        </p:txBody>
      </p:sp>
      <p:sp>
        <p:nvSpPr>
          <p:cNvPr id="342" name="Google Shape;342;p44"/>
          <p:cNvSpPr txBox="1">
            <a:spLocks noGrp="1"/>
          </p:cNvSpPr>
          <p:nvPr>
            <p:ph type="subTitle" idx="1"/>
          </p:nvPr>
        </p:nvSpPr>
        <p:spPr>
          <a:xfrm>
            <a:off x="720000" y="2204436"/>
            <a:ext cx="23055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Mengatasi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masalah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dan focus pada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penerapan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metode</a:t>
            </a:r>
            <a:endParaRPr lang="en-US" dirty="0"/>
          </a:p>
        </p:txBody>
      </p:sp>
      <p:sp>
        <p:nvSpPr>
          <p:cNvPr id="343" name="Google Shape;343;p44"/>
          <p:cNvSpPr txBox="1">
            <a:spLocks noGrp="1"/>
          </p:cNvSpPr>
          <p:nvPr>
            <p:ph type="subTitle" idx="2"/>
          </p:nvPr>
        </p:nvSpPr>
        <p:spPr>
          <a:xfrm>
            <a:off x="3419218" y="2202402"/>
            <a:ext cx="23055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Evaluasi</a:t>
            </a:r>
            <a:r>
              <a:rPr lang="en-US" sz="1800" dirty="0"/>
              <a:t> </a:t>
            </a:r>
            <a:r>
              <a:rPr lang="en-US" sz="1800" dirty="0" err="1"/>
              <a:t>sistem</a:t>
            </a:r>
            <a:r>
              <a:rPr lang="en-US" sz="1800" dirty="0"/>
              <a:t> </a:t>
            </a:r>
            <a:r>
              <a:rPr lang="en-US" sz="1800" dirty="0" err="1"/>
              <a:t>dengan</a:t>
            </a:r>
            <a:r>
              <a:rPr lang="en-US" sz="1800" dirty="0"/>
              <a:t> </a:t>
            </a:r>
            <a:r>
              <a:rPr lang="en-US" sz="1800" dirty="0" err="1"/>
              <a:t>sering</a:t>
            </a:r>
            <a:r>
              <a:rPr lang="en-US" sz="1800" dirty="0"/>
              <a:t> </a:t>
            </a:r>
            <a:r>
              <a:rPr lang="en-US" sz="1800" dirty="0" err="1"/>
              <a:t>melakukan</a:t>
            </a:r>
            <a:r>
              <a:rPr lang="en-US" sz="1800" dirty="0"/>
              <a:t> uji </a:t>
            </a:r>
            <a:r>
              <a:rPr lang="en-US" sz="1800" dirty="0" err="1"/>
              <a:t>coba</a:t>
            </a:r>
            <a:r>
              <a:rPr lang="en-US" sz="1800" dirty="0"/>
              <a:t> </a:t>
            </a:r>
            <a:r>
              <a:rPr lang="en-US" sz="1800" dirty="0" err="1"/>
              <a:t>sistem</a:t>
            </a:r>
            <a:r>
              <a:rPr lang="en-US" sz="1800" dirty="0"/>
              <a:t>.</a:t>
            </a:r>
          </a:p>
        </p:txBody>
      </p:sp>
      <p:sp>
        <p:nvSpPr>
          <p:cNvPr id="344" name="Google Shape;344;p44"/>
          <p:cNvSpPr txBox="1">
            <a:spLocks noGrp="1"/>
          </p:cNvSpPr>
          <p:nvPr>
            <p:ph type="subTitle" idx="3"/>
          </p:nvPr>
        </p:nvSpPr>
        <p:spPr>
          <a:xfrm>
            <a:off x="6020875" y="2202402"/>
            <a:ext cx="23055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Hasil </a:t>
            </a:r>
            <a:r>
              <a:rPr lang="en-US" sz="1800" dirty="0" err="1"/>
              <a:t>Klastering</a:t>
            </a:r>
            <a:r>
              <a:rPr lang="en-US" sz="1800" dirty="0"/>
              <a:t> </a:t>
            </a:r>
            <a:r>
              <a:rPr lang="en-US" sz="1800" dirty="0" err="1"/>
              <a:t>dapat</a:t>
            </a:r>
            <a:r>
              <a:rPr lang="en-US" sz="1800" dirty="0"/>
              <a:t> </a:t>
            </a:r>
            <a:r>
              <a:rPr lang="en-US" sz="1800" dirty="0" err="1"/>
              <a:t>menampilkan</a:t>
            </a:r>
            <a:r>
              <a:rPr lang="en-US" sz="1800" dirty="0"/>
              <a:t> </a:t>
            </a:r>
            <a:r>
              <a:rPr lang="en-US" sz="1800" dirty="0" err="1"/>
              <a:t>visualisasi</a:t>
            </a:r>
            <a:r>
              <a:rPr lang="en-US" sz="1800" dirty="0"/>
              <a:t> </a:t>
            </a:r>
            <a:r>
              <a:rPr lang="en-US" sz="1800" dirty="0" err="1"/>
              <a:t>pemetaan</a:t>
            </a:r>
            <a:endParaRPr lang="en-US" sz="1800" dirty="0"/>
          </a:p>
        </p:txBody>
      </p:sp>
      <p:sp>
        <p:nvSpPr>
          <p:cNvPr id="345" name="Google Shape;345;p44"/>
          <p:cNvSpPr txBox="1">
            <a:spLocks noGrp="1"/>
          </p:cNvSpPr>
          <p:nvPr>
            <p:ph type="subTitle" idx="4"/>
          </p:nvPr>
        </p:nvSpPr>
        <p:spPr>
          <a:xfrm>
            <a:off x="720000" y="1921810"/>
            <a:ext cx="485023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01</a:t>
            </a:r>
            <a:endParaRPr dirty="0"/>
          </a:p>
        </p:txBody>
      </p:sp>
      <p:sp>
        <p:nvSpPr>
          <p:cNvPr id="346" name="Google Shape;346;p44"/>
          <p:cNvSpPr txBox="1">
            <a:spLocks noGrp="1"/>
          </p:cNvSpPr>
          <p:nvPr>
            <p:ph type="subTitle" idx="5"/>
          </p:nvPr>
        </p:nvSpPr>
        <p:spPr>
          <a:xfrm>
            <a:off x="3419218" y="1838136"/>
            <a:ext cx="564447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02</a:t>
            </a:r>
            <a:endParaRPr dirty="0"/>
          </a:p>
        </p:txBody>
      </p:sp>
      <p:sp>
        <p:nvSpPr>
          <p:cNvPr id="347" name="Google Shape;347;p44"/>
          <p:cNvSpPr txBox="1">
            <a:spLocks noGrp="1"/>
          </p:cNvSpPr>
          <p:nvPr>
            <p:ph type="subTitle" idx="6"/>
          </p:nvPr>
        </p:nvSpPr>
        <p:spPr>
          <a:xfrm>
            <a:off x="6020875" y="1838136"/>
            <a:ext cx="2305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51" name="Google Shape;351;p44"/>
          <p:cNvSpPr/>
          <p:nvPr/>
        </p:nvSpPr>
        <p:spPr>
          <a:xfrm>
            <a:off x="7385900" y="-103912"/>
            <a:ext cx="1880950" cy="1670575"/>
          </a:xfrm>
          <a:custGeom>
            <a:avLst/>
            <a:gdLst/>
            <a:ahLst/>
            <a:cxnLst/>
            <a:rect l="l" t="t" r="r" b="b"/>
            <a:pathLst>
              <a:path w="75238" h="66823" extrusionOk="0">
                <a:moveTo>
                  <a:pt x="44216" y="1"/>
                </a:moveTo>
                <a:lnTo>
                  <a:pt x="44216" y="1"/>
                </a:lnTo>
                <a:cubicBezTo>
                  <a:pt x="44632" y="315"/>
                  <a:pt x="46892" y="2039"/>
                  <a:pt x="46913" y="2479"/>
                </a:cubicBezTo>
                <a:cubicBezTo>
                  <a:pt x="46938" y="2961"/>
                  <a:pt x="47369" y="6329"/>
                  <a:pt x="48196" y="7012"/>
                </a:cubicBezTo>
                <a:cubicBezTo>
                  <a:pt x="49021" y="7698"/>
                  <a:pt x="50978" y="10021"/>
                  <a:pt x="50776" y="11244"/>
                </a:cubicBezTo>
                <a:cubicBezTo>
                  <a:pt x="50574" y="12463"/>
                  <a:pt x="50491" y="16102"/>
                  <a:pt x="48988" y="17627"/>
                </a:cubicBezTo>
                <a:cubicBezTo>
                  <a:pt x="47479" y="19157"/>
                  <a:pt x="45171" y="20482"/>
                  <a:pt x="43095" y="21068"/>
                </a:cubicBezTo>
                <a:cubicBezTo>
                  <a:pt x="42259" y="21304"/>
                  <a:pt x="41631" y="21412"/>
                  <a:pt x="41140" y="21412"/>
                </a:cubicBezTo>
                <a:cubicBezTo>
                  <a:pt x="41028" y="21412"/>
                  <a:pt x="40924" y="21407"/>
                  <a:pt x="40825" y="21395"/>
                </a:cubicBezTo>
                <a:cubicBezTo>
                  <a:pt x="40284" y="21336"/>
                  <a:pt x="39936" y="21107"/>
                  <a:pt x="39648" y="20755"/>
                </a:cubicBezTo>
                <a:cubicBezTo>
                  <a:pt x="39087" y="20058"/>
                  <a:pt x="38262" y="19371"/>
                  <a:pt x="37462" y="19169"/>
                </a:cubicBezTo>
                <a:cubicBezTo>
                  <a:pt x="36658" y="18967"/>
                  <a:pt x="32677" y="18438"/>
                  <a:pt x="29773" y="18341"/>
                </a:cubicBezTo>
                <a:cubicBezTo>
                  <a:pt x="26868" y="18245"/>
                  <a:pt x="25255" y="17599"/>
                  <a:pt x="24719" y="17384"/>
                </a:cubicBezTo>
                <a:cubicBezTo>
                  <a:pt x="24346" y="17235"/>
                  <a:pt x="22199" y="15821"/>
                  <a:pt x="20869" y="14943"/>
                </a:cubicBezTo>
                <a:lnTo>
                  <a:pt x="20869" y="14943"/>
                </a:lnTo>
                <a:cubicBezTo>
                  <a:pt x="21968" y="15711"/>
                  <a:pt x="23525" y="16862"/>
                  <a:pt x="23389" y="17197"/>
                </a:cubicBezTo>
                <a:cubicBezTo>
                  <a:pt x="23392" y="17200"/>
                  <a:pt x="23389" y="17200"/>
                  <a:pt x="23389" y="17205"/>
                </a:cubicBezTo>
                <a:cubicBezTo>
                  <a:pt x="23331" y="17326"/>
                  <a:pt x="23067" y="17371"/>
                  <a:pt x="22685" y="17371"/>
                </a:cubicBezTo>
                <a:cubicBezTo>
                  <a:pt x="21548" y="17371"/>
                  <a:pt x="19365" y="16969"/>
                  <a:pt x="18479" y="16969"/>
                </a:cubicBezTo>
                <a:cubicBezTo>
                  <a:pt x="18438" y="16969"/>
                  <a:pt x="18400" y="16970"/>
                  <a:pt x="18366" y="16971"/>
                </a:cubicBezTo>
                <a:cubicBezTo>
                  <a:pt x="17387" y="17019"/>
                  <a:pt x="15294" y="17541"/>
                  <a:pt x="15006" y="17617"/>
                </a:cubicBezTo>
                <a:cubicBezTo>
                  <a:pt x="15213" y="17593"/>
                  <a:pt x="16397" y="17452"/>
                  <a:pt x="17748" y="17452"/>
                </a:cubicBezTo>
                <a:cubicBezTo>
                  <a:pt x="18487" y="17452"/>
                  <a:pt x="19277" y="17494"/>
                  <a:pt x="19983" y="17621"/>
                </a:cubicBezTo>
                <a:cubicBezTo>
                  <a:pt x="22095" y="17995"/>
                  <a:pt x="25006" y="18806"/>
                  <a:pt x="25309" y="18806"/>
                </a:cubicBezTo>
                <a:cubicBezTo>
                  <a:pt x="25312" y="18806"/>
                  <a:pt x="25314" y="18806"/>
                  <a:pt x="25316" y="18806"/>
                </a:cubicBezTo>
                <a:cubicBezTo>
                  <a:pt x="25391" y="18802"/>
                  <a:pt x="25572" y="18793"/>
                  <a:pt x="25793" y="18793"/>
                </a:cubicBezTo>
                <a:cubicBezTo>
                  <a:pt x="26349" y="18793"/>
                  <a:pt x="27161" y="18851"/>
                  <a:pt x="27179" y="19197"/>
                </a:cubicBezTo>
                <a:cubicBezTo>
                  <a:pt x="27192" y="19491"/>
                  <a:pt x="24179" y="21323"/>
                  <a:pt x="21864" y="22682"/>
                </a:cubicBezTo>
                <a:cubicBezTo>
                  <a:pt x="20541" y="23462"/>
                  <a:pt x="19450" y="24081"/>
                  <a:pt x="19281" y="24179"/>
                </a:cubicBezTo>
                <a:cubicBezTo>
                  <a:pt x="19702" y="24015"/>
                  <a:pt x="25505" y="21674"/>
                  <a:pt x="26737" y="20915"/>
                </a:cubicBezTo>
                <a:cubicBezTo>
                  <a:pt x="27636" y="20364"/>
                  <a:pt x="28912" y="19669"/>
                  <a:pt x="30421" y="19433"/>
                </a:cubicBezTo>
                <a:cubicBezTo>
                  <a:pt x="30770" y="19376"/>
                  <a:pt x="31129" y="19345"/>
                  <a:pt x="31499" y="19345"/>
                </a:cubicBezTo>
                <a:cubicBezTo>
                  <a:pt x="31813" y="19345"/>
                  <a:pt x="32135" y="19367"/>
                  <a:pt x="32464" y="19417"/>
                </a:cubicBezTo>
                <a:cubicBezTo>
                  <a:pt x="34855" y="19786"/>
                  <a:pt x="37547" y="20861"/>
                  <a:pt x="37833" y="21331"/>
                </a:cubicBezTo>
                <a:cubicBezTo>
                  <a:pt x="38120" y="21799"/>
                  <a:pt x="35035" y="23407"/>
                  <a:pt x="31116" y="24086"/>
                </a:cubicBezTo>
                <a:cubicBezTo>
                  <a:pt x="27192" y="24765"/>
                  <a:pt x="24311" y="25151"/>
                  <a:pt x="24048" y="25162"/>
                </a:cubicBezTo>
                <a:cubicBezTo>
                  <a:pt x="23785" y="25175"/>
                  <a:pt x="24311" y="25151"/>
                  <a:pt x="24334" y="25636"/>
                </a:cubicBezTo>
                <a:cubicBezTo>
                  <a:pt x="24359" y="26118"/>
                  <a:pt x="23667" y="28088"/>
                  <a:pt x="22377" y="28639"/>
                </a:cubicBezTo>
                <a:cubicBezTo>
                  <a:pt x="21175" y="29149"/>
                  <a:pt x="19094" y="30329"/>
                  <a:pt x="18166" y="30329"/>
                </a:cubicBezTo>
                <a:cubicBezTo>
                  <a:pt x="18096" y="30329"/>
                  <a:pt x="18032" y="30322"/>
                  <a:pt x="17977" y="30308"/>
                </a:cubicBezTo>
                <a:cubicBezTo>
                  <a:pt x="17202" y="30113"/>
                  <a:pt x="14405" y="29109"/>
                  <a:pt x="14231" y="29048"/>
                </a:cubicBezTo>
                <a:lnTo>
                  <a:pt x="14231" y="29048"/>
                </a:lnTo>
                <a:cubicBezTo>
                  <a:pt x="14415" y="29152"/>
                  <a:pt x="17340" y="30792"/>
                  <a:pt x="18342" y="30792"/>
                </a:cubicBezTo>
                <a:cubicBezTo>
                  <a:pt x="18414" y="30792"/>
                  <a:pt x="18476" y="30783"/>
                  <a:pt x="18526" y="30765"/>
                </a:cubicBezTo>
                <a:cubicBezTo>
                  <a:pt x="19019" y="30587"/>
                  <a:pt x="19929" y="30389"/>
                  <a:pt x="20539" y="30389"/>
                </a:cubicBezTo>
                <a:cubicBezTo>
                  <a:pt x="20894" y="30389"/>
                  <a:pt x="21147" y="30456"/>
                  <a:pt x="21156" y="30634"/>
                </a:cubicBezTo>
                <a:cubicBezTo>
                  <a:pt x="21180" y="31116"/>
                  <a:pt x="20225" y="33101"/>
                  <a:pt x="19462" y="33623"/>
                </a:cubicBezTo>
                <a:cubicBezTo>
                  <a:pt x="18693" y="34144"/>
                  <a:pt x="15145" y="36985"/>
                  <a:pt x="14369" y="37269"/>
                </a:cubicBezTo>
                <a:cubicBezTo>
                  <a:pt x="13589" y="37550"/>
                  <a:pt x="13337" y="37803"/>
                  <a:pt x="12551" y="37843"/>
                </a:cubicBezTo>
                <a:cubicBezTo>
                  <a:pt x="12529" y="37844"/>
                  <a:pt x="12502" y="37845"/>
                  <a:pt x="12472" y="37845"/>
                </a:cubicBezTo>
                <a:cubicBezTo>
                  <a:pt x="11457" y="37845"/>
                  <a:pt x="6128" y="37226"/>
                  <a:pt x="5437" y="37226"/>
                </a:cubicBezTo>
                <a:cubicBezTo>
                  <a:pt x="5424" y="37226"/>
                  <a:pt x="5412" y="37227"/>
                  <a:pt x="5402" y="37227"/>
                </a:cubicBezTo>
                <a:cubicBezTo>
                  <a:pt x="5372" y="37229"/>
                  <a:pt x="5342" y="37229"/>
                  <a:pt x="5313" y="37229"/>
                </a:cubicBezTo>
                <a:cubicBezTo>
                  <a:pt x="4816" y="37229"/>
                  <a:pt x="4305" y="37026"/>
                  <a:pt x="3799" y="36823"/>
                </a:cubicBezTo>
                <a:cubicBezTo>
                  <a:pt x="3261" y="36608"/>
                  <a:pt x="805" y="34800"/>
                  <a:pt x="1" y="34595"/>
                </a:cubicBezTo>
                <a:lnTo>
                  <a:pt x="1" y="34595"/>
                </a:lnTo>
                <a:cubicBezTo>
                  <a:pt x="32" y="34621"/>
                  <a:pt x="324" y="34848"/>
                  <a:pt x="1084" y="35267"/>
                </a:cubicBezTo>
                <a:cubicBezTo>
                  <a:pt x="1891" y="35704"/>
                  <a:pt x="3537" y="37521"/>
                  <a:pt x="4335" y="37521"/>
                </a:cubicBezTo>
                <a:cubicBezTo>
                  <a:pt x="4343" y="37521"/>
                  <a:pt x="4352" y="37521"/>
                  <a:pt x="4360" y="37520"/>
                </a:cubicBezTo>
                <a:cubicBezTo>
                  <a:pt x="4409" y="37518"/>
                  <a:pt x="4471" y="37517"/>
                  <a:pt x="4544" y="37517"/>
                </a:cubicBezTo>
                <a:cubicBezTo>
                  <a:pt x="5662" y="37517"/>
                  <a:pt x="9464" y="37784"/>
                  <a:pt x="10723" y="38176"/>
                </a:cubicBezTo>
                <a:cubicBezTo>
                  <a:pt x="11695" y="38479"/>
                  <a:pt x="12104" y="38681"/>
                  <a:pt x="12261" y="38863"/>
                </a:cubicBezTo>
                <a:cubicBezTo>
                  <a:pt x="12319" y="38931"/>
                  <a:pt x="12344" y="38995"/>
                  <a:pt x="12347" y="39062"/>
                </a:cubicBezTo>
                <a:cubicBezTo>
                  <a:pt x="12359" y="39295"/>
                  <a:pt x="11195" y="40726"/>
                  <a:pt x="11122" y="40815"/>
                </a:cubicBezTo>
                <a:cubicBezTo>
                  <a:pt x="11205" y="40752"/>
                  <a:pt x="12153" y="40024"/>
                  <a:pt x="12634" y="39530"/>
                </a:cubicBezTo>
                <a:cubicBezTo>
                  <a:pt x="13135" y="39024"/>
                  <a:pt x="15443" y="37699"/>
                  <a:pt x="16220" y="37419"/>
                </a:cubicBezTo>
                <a:cubicBezTo>
                  <a:pt x="16905" y="37174"/>
                  <a:pt x="17364" y="36562"/>
                  <a:pt x="17830" y="36562"/>
                </a:cubicBezTo>
                <a:cubicBezTo>
                  <a:pt x="17889" y="36562"/>
                  <a:pt x="17948" y="36572"/>
                  <a:pt x="18008" y="36593"/>
                </a:cubicBezTo>
                <a:cubicBezTo>
                  <a:pt x="18013" y="36596"/>
                  <a:pt x="18021" y="36596"/>
                  <a:pt x="18026" y="36600"/>
                </a:cubicBezTo>
                <a:cubicBezTo>
                  <a:pt x="18563" y="36815"/>
                  <a:pt x="19101" y="37033"/>
                  <a:pt x="19124" y="37515"/>
                </a:cubicBezTo>
                <a:cubicBezTo>
                  <a:pt x="19149" y="37999"/>
                  <a:pt x="19483" y="39433"/>
                  <a:pt x="19786" y="40146"/>
                </a:cubicBezTo>
                <a:cubicBezTo>
                  <a:pt x="20084" y="40856"/>
                  <a:pt x="20372" y="41327"/>
                  <a:pt x="20384" y="41567"/>
                </a:cubicBezTo>
                <a:cubicBezTo>
                  <a:pt x="20394" y="41769"/>
                  <a:pt x="19303" y="41855"/>
                  <a:pt x="18491" y="42040"/>
                </a:cubicBezTo>
                <a:cubicBezTo>
                  <a:pt x="18324" y="42078"/>
                  <a:pt x="18169" y="42121"/>
                  <a:pt x="18039" y="42168"/>
                </a:cubicBezTo>
                <a:cubicBezTo>
                  <a:pt x="17289" y="42439"/>
                  <a:pt x="16803" y="43153"/>
                  <a:pt x="16775" y="43198"/>
                </a:cubicBezTo>
                <a:cubicBezTo>
                  <a:pt x="16893" y="43153"/>
                  <a:pt x="18866" y="42415"/>
                  <a:pt x="20305" y="42415"/>
                </a:cubicBezTo>
                <a:cubicBezTo>
                  <a:pt x="20640" y="42415"/>
                  <a:pt x="20946" y="42455"/>
                  <a:pt x="21194" y="42554"/>
                </a:cubicBezTo>
                <a:cubicBezTo>
                  <a:pt x="21306" y="42598"/>
                  <a:pt x="21410" y="42655"/>
                  <a:pt x="21495" y="42726"/>
                </a:cubicBezTo>
                <a:cubicBezTo>
                  <a:pt x="22593" y="43638"/>
                  <a:pt x="25033" y="44971"/>
                  <a:pt x="26124" y="45641"/>
                </a:cubicBezTo>
                <a:cubicBezTo>
                  <a:pt x="26238" y="45714"/>
                  <a:pt x="26361" y="45779"/>
                  <a:pt x="26490" y="45833"/>
                </a:cubicBezTo>
                <a:cubicBezTo>
                  <a:pt x="27581" y="46342"/>
                  <a:pt x="29061" y="46463"/>
                  <a:pt x="29061" y="46463"/>
                </a:cubicBezTo>
                <a:cubicBezTo>
                  <a:pt x="29061" y="46463"/>
                  <a:pt x="23111" y="43370"/>
                  <a:pt x="21972" y="41731"/>
                </a:cubicBezTo>
                <a:cubicBezTo>
                  <a:pt x="20838" y="40095"/>
                  <a:pt x="19846" y="36025"/>
                  <a:pt x="20298" y="34552"/>
                </a:cubicBezTo>
                <a:cubicBezTo>
                  <a:pt x="20740" y="33114"/>
                  <a:pt x="22367" y="30479"/>
                  <a:pt x="22940" y="30310"/>
                </a:cubicBezTo>
                <a:cubicBezTo>
                  <a:pt x="22959" y="30306"/>
                  <a:pt x="22975" y="30301"/>
                  <a:pt x="22987" y="30300"/>
                </a:cubicBezTo>
                <a:cubicBezTo>
                  <a:pt x="22990" y="30300"/>
                  <a:pt x="22993" y="30300"/>
                  <a:pt x="22996" y="30300"/>
                </a:cubicBezTo>
                <a:cubicBezTo>
                  <a:pt x="23555" y="30300"/>
                  <a:pt x="27318" y="32516"/>
                  <a:pt x="28186" y="34159"/>
                </a:cubicBezTo>
                <a:cubicBezTo>
                  <a:pt x="29061" y="35808"/>
                  <a:pt x="30305" y="39623"/>
                  <a:pt x="30891" y="40804"/>
                </a:cubicBezTo>
                <a:cubicBezTo>
                  <a:pt x="31434" y="41906"/>
                  <a:pt x="31995" y="43213"/>
                  <a:pt x="32072" y="43388"/>
                </a:cubicBezTo>
                <a:cubicBezTo>
                  <a:pt x="32015" y="43173"/>
                  <a:pt x="31441" y="41017"/>
                  <a:pt x="31691" y="41005"/>
                </a:cubicBezTo>
                <a:cubicBezTo>
                  <a:pt x="31693" y="41005"/>
                  <a:pt x="31695" y="41005"/>
                  <a:pt x="31698" y="41005"/>
                </a:cubicBezTo>
                <a:cubicBezTo>
                  <a:pt x="31710" y="41005"/>
                  <a:pt x="31729" y="41008"/>
                  <a:pt x="31750" y="41010"/>
                </a:cubicBezTo>
                <a:cubicBezTo>
                  <a:pt x="32181" y="41055"/>
                  <a:pt x="34179" y="41618"/>
                  <a:pt x="35686" y="41777"/>
                </a:cubicBezTo>
                <a:cubicBezTo>
                  <a:pt x="36415" y="41853"/>
                  <a:pt x="37198" y="41873"/>
                  <a:pt x="37832" y="41873"/>
                </a:cubicBezTo>
                <a:cubicBezTo>
                  <a:pt x="38167" y="41873"/>
                  <a:pt x="38460" y="41867"/>
                  <a:pt x="38681" y="41861"/>
                </a:cubicBezTo>
                <a:cubicBezTo>
                  <a:pt x="38953" y="41857"/>
                  <a:pt x="39117" y="41848"/>
                  <a:pt x="39117" y="41848"/>
                </a:cubicBezTo>
                <a:cubicBezTo>
                  <a:pt x="39117" y="41848"/>
                  <a:pt x="38951" y="41837"/>
                  <a:pt x="38664" y="41812"/>
                </a:cubicBezTo>
                <a:cubicBezTo>
                  <a:pt x="37236" y="41689"/>
                  <a:pt x="32848" y="41232"/>
                  <a:pt x="31921" y="40269"/>
                </a:cubicBezTo>
                <a:cubicBezTo>
                  <a:pt x="30807" y="39115"/>
                  <a:pt x="30101" y="35515"/>
                  <a:pt x="29540" y="34818"/>
                </a:cubicBezTo>
                <a:cubicBezTo>
                  <a:pt x="28979" y="34121"/>
                  <a:pt x="28412" y="33419"/>
                  <a:pt x="28667" y="33164"/>
                </a:cubicBezTo>
                <a:cubicBezTo>
                  <a:pt x="28813" y="33017"/>
                  <a:pt x="29763" y="32994"/>
                  <a:pt x="30585" y="32944"/>
                </a:cubicBezTo>
                <a:cubicBezTo>
                  <a:pt x="30596" y="32944"/>
                  <a:pt x="30607" y="32944"/>
                  <a:pt x="30618" y="32944"/>
                </a:cubicBezTo>
                <a:cubicBezTo>
                  <a:pt x="30674" y="32944"/>
                  <a:pt x="30726" y="32941"/>
                  <a:pt x="30778" y="32934"/>
                </a:cubicBezTo>
                <a:lnTo>
                  <a:pt x="30800" y="32934"/>
                </a:lnTo>
                <a:cubicBezTo>
                  <a:pt x="30974" y="32926"/>
                  <a:pt x="31134" y="32912"/>
                  <a:pt x="31278" y="32894"/>
                </a:cubicBezTo>
                <a:cubicBezTo>
                  <a:pt x="31548" y="32869"/>
                  <a:pt x="31750" y="32828"/>
                  <a:pt x="31812" y="32767"/>
                </a:cubicBezTo>
                <a:cubicBezTo>
                  <a:pt x="32062" y="32512"/>
                  <a:pt x="31537" y="32538"/>
                  <a:pt x="32838" y="32232"/>
                </a:cubicBezTo>
                <a:cubicBezTo>
                  <a:pt x="33451" y="32088"/>
                  <a:pt x="34414" y="31927"/>
                  <a:pt x="35262" y="31795"/>
                </a:cubicBezTo>
                <a:cubicBezTo>
                  <a:pt x="36214" y="31646"/>
                  <a:pt x="37020" y="31540"/>
                  <a:pt x="37020" y="31540"/>
                </a:cubicBezTo>
                <a:lnTo>
                  <a:pt x="35433" y="31378"/>
                </a:lnTo>
                <a:cubicBezTo>
                  <a:pt x="35433" y="31378"/>
                  <a:pt x="35444" y="31350"/>
                  <a:pt x="35471" y="31301"/>
                </a:cubicBezTo>
                <a:cubicBezTo>
                  <a:pt x="35679" y="30881"/>
                  <a:pt x="36734" y="28841"/>
                  <a:pt x="37656" y="28361"/>
                </a:cubicBezTo>
                <a:cubicBezTo>
                  <a:pt x="37879" y="28245"/>
                  <a:pt x="38092" y="28198"/>
                  <a:pt x="38296" y="28198"/>
                </a:cubicBezTo>
                <a:cubicBezTo>
                  <a:pt x="38513" y="28198"/>
                  <a:pt x="38719" y="28252"/>
                  <a:pt x="38911" y="28331"/>
                </a:cubicBezTo>
                <a:cubicBezTo>
                  <a:pt x="39371" y="28515"/>
                  <a:pt x="39757" y="28849"/>
                  <a:pt x="40055" y="28967"/>
                </a:cubicBezTo>
                <a:cubicBezTo>
                  <a:pt x="40506" y="29144"/>
                  <a:pt x="42266" y="30098"/>
                  <a:pt x="42845" y="30409"/>
                </a:cubicBezTo>
                <a:cubicBezTo>
                  <a:pt x="42084" y="29950"/>
                  <a:pt x="39229" y="28217"/>
                  <a:pt x="39208" y="27801"/>
                </a:cubicBezTo>
                <a:cubicBezTo>
                  <a:pt x="39184" y="27338"/>
                  <a:pt x="43138" y="26035"/>
                  <a:pt x="43559" y="25896"/>
                </a:cubicBezTo>
                <a:lnTo>
                  <a:pt x="43559" y="25896"/>
                </a:lnTo>
                <a:cubicBezTo>
                  <a:pt x="43282" y="25945"/>
                  <a:pt x="41564" y="26248"/>
                  <a:pt x="39956" y="26603"/>
                </a:cubicBezTo>
                <a:cubicBezTo>
                  <a:pt x="38645" y="26881"/>
                  <a:pt x="37403" y="27197"/>
                  <a:pt x="37078" y="27419"/>
                </a:cubicBezTo>
                <a:cubicBezTo>
                  <a:pt x="36315" y="27945"/>
                  <a:pt x="35825" y="28695"/>
                  <a:pt x="35587" y="29190"/>
                </a:cubicBezTo>
                <a:cubicBezTo>
                  <a:pt x="35348" y="29686"/>
                  <a:pt x="33578" y="31229"/>
                  <a:pt x="31764" y="31802"/>
                </a:cubicBezTo>
                <a:cubicBezTo>
                  <a:pt x="30699" y="32138"/>
                  <a:pt x="29446" y="32317"/>
                  <a:pt x="28480" y="32317"/>
                </a:cubicBezTo>
                <a:cubicBezTo>
                  <a:pt x="27795" y="32317"/>
                  <a:pt x="27255" y="32227"/>
                  <a:pt x="27027" y="32038"/>
                </a:cubicBezTo>
                <a:cubicBezTo>
                  <a:pt x="26987" y="32005"/>
                  <a:pt x="26942" y="31969"/>
                  <a:pt x="26891" y="31931"/>
                </a:cubicBezTo>
                <a:cubicBezTo>
                  <a:pt x="26214" y="31388"/>
                  <a:pt x="24543" y="30152"/>
                  <a:pt x="24252" y="29270"/>
                </a:cubicBezTo>
                <a:cubicBezTo>
                  <a:pt x="23942" y="28315"/>
                  <a:pt x="24621" y="26104"/>
                  <a:pt x="26715" y="25760"/>
                </a:cubicBezTo>
                <a:cubicBezTo>
                  <a:pt x="28508" y="25464"/>
                  <a:pt x="32019" y="24723"/>
                  <a:pt x="33827" y="24629"/>
                </a:cubicBezTo>
                <a:cubicBezTo>
                  <a:pt x="33954" y="24621"/>
                  <a:pt x="34073" y="24617"/>
                  <a:pt x="34182" y="24617"/>
                </a:cubicBezTo>
                <a:cubicBezTo>
                  <a:pt x="34331" y="24617"/>
                  <a:pt x="34462" y="24625"/>
                  <a:pt x="34570" y="24639"/>
                </a:cubicBezTo>
                <a:cubicBezTo>
                  <a:pt x="35580" y="24771"/>
                  <a:pt x="37807" y="24988"/>
                  <a:pt x="38818" y="25083"/>
                </a:cubicBezTo>
                <a:lnTo>
                  <a:pt x="38822" y="25083"/>
                </a:lnTo>
                <a:cubicBezTo>
                  <a:pt x="39141" y="25114"/>
                  <a:pt x="39338" y="25131"/>
                  <a:pt x="39338" y="25131"/>
                </a:cubicBezTo>
                <a:lnTo>
                  <a:pt x="35596" y="24104"/>
                </a:lnTo>
                <a:cubicBezTo>
                  <a:pt x="35596" y="24104"/>
                  <a:pt x="37630" y="22717"/>
                  <a:pt x="39411" y="22682"/>
                </a:cubicBezTo>
                <a:cubicBezTo>
                  <a:pt x="39451" y="22680"/>
                  <a:pt x="39491" y="22679"/>
                  <a:pt x="39531" y="22679"/>
                </a:cubicBezTo>
                <a:cubicBezTo>
                  <a:pt x="39603" y="22679"/>
                  <a:pt x="39675" y="22682"/>
                  <a:pt x="39744" y="22689"/>
                </a:cubicBezTo>
                <a:cubicBezTo>
                  <a:pt x="41598" y="22839"/>
                  <a:pt x="46095" y="23099"/>
                  <a:pt x="49658" y="25826"/>
                </a:cubicBezTo>
                <a:cubicBezTo>
                  <a:pt x="53221" y="28555"/>
                  <a:pt x="54667" y="31146"/>
                  <a:pt x="55336" y="34018"/>
                </a:cubicBezTo>
                <a:cubicBezTo>
                  <a:pt x="56010" y="36891"/>
                  <a:pt x="56033" y="37373"/>
                  <a:pt x="56033" y="37373"/>
                </a:cubicBezTo>
                <a:cubicBezTo>
                  <a:pt x="56033" y="37373"/>
                  <a:pt x="55289" y="38381"/>
                  <a:pt x="53809" y="40388"/>
                </a:cubicBezTo>
                <a:cubicBezTo>
                  <a:pt x="52326" y="42401"/>
                  <a:pt x="52110" y="43378"/>
                  <a:pt x="49791" y="44464"/>
                </a:cubicBezTo>
                <a:cubicBezTo>
                  <a:pt x="47476" y="45547"/>
                  <a:pt x="42095" y="48719"/>
                  <a:pt x="41065" y="49254"/>
                </a:cubicBezTo>
                <a:cubicBezTo>
                  <a:pt x="40039" y="49794"/>
                  <a:pt x="37206" y="51143"/>
                  <a:pt x="32735" y="51365"/>
                </a:cubicBezTo>
                <a:cubicBezTo>
                  <a:pt x="28263" y="51589"/>
                  <a:pt x="26424" y="51680"/>
                  <a:pt x="26424" y="51680"/>
                </a:cubicBezTo>
                <a:lnTo>
                  <a:pt x="29616" y="52246"/>
                </a:lnTo>
                <a:cubicBezTo>
                  <a:pt x="29616" y="52246"/>
                  <a:pt x="26556" y="54337"/>
                  <a:pt x="25538" y="55112"/>
                </a:cubicBezTo>
                <a:cubicBezTo>
                  <a:pt x="24523" y="55889"/>
                  <a:pt x="24308" y="56870"/>
                  <a:pt x="24308" y="56870"/>
                </a:cubicBezTo>
                <a:cubicBezTo>
                  <a:pt x="24308" y="56870"/>
                  <a:pt x="29903" y="52715"/>
                  <a:pt x="31467" y="52397"/>
                </a:cubicBezTo>
                <a:cubicBezTo>
                  <a:pt x="33035" y="52075"/>
                  <a:pt x="34861" y="51743"/>
                  <a:pt x="35653" y="51705"/>
                </a:cubicBezTo>
                <a:cubicBezTo>
                  <a:pt x="36441" y="51665"/>
                  <a:pt x="37217" y="51385"/>
                  <a:pt x="37217" y="51385"/>
                </a:cubicBezTo>
                <a:lnTo>
                  <a:pt x="37217" y="51383"/>
                </a:lnTo>
                <a:cubicBezTo>
                  <a:pt x="37217" y="51383"/>
                  <a:pt x="38017" y="51585"/>
                  <a:pt x="37302" y="53075"/>
                </a:cubicBezTo>
                <a:cubicBezTo>
                  <a:pt x="36585" y="54562"/>
                  <a:pt x="32954" y="61041"/>
                  <a:pt x="31709" y="62554"/>
                </a:cubicBezTo>
                <a:cubicBezTo>
                  <a:pt x="30507" y="64021"/>
                  <a:pt x="28618" y="66662"/>
                  <a:pt x="28499" y="66823"/>
                </a:cubicBezTo>
                <a:cubicBezTo>
                  <a:pt x="28692" y="66616"/>
                  <a:pt x="32277" y="62720"/>
                  <a:pt x="33479" y="61015"/>
                </a:cubicBezTo>
                <a:cubicBezTo>
                  <a:pt x="34709" y="59258"/>
                  <a:pt x="35954" y="57741"/>
                  <a:pt x="36479" y="57715"/>
                </a:cubicBezTo>
                <a:cubicBezTo>
                  <a:pt x="36481" y="57715"/>
                  <a:pt x="36482" y="57715"/>
                  <a:pt x="36484" y="57715"/>
                </a:cubicBezTo>
                <a:cubicBezTo>
                  <a:pt x="36562" y="57715"/>
                  <a:pt x="36617" y="57840"/>
                  <a:pt x="36658" y="58052"/>
                </a:cubicBezTo>
                <a:cubicBezTo>
                  <a:pt x="36852" y="59233"/>
                  <a:pt x="36481" y="63041"/>
                  <a:pt x="36481" y="63041"/>
                </a:cubicBezTo>
                <a:cubicBezTo>
                  <a:pt x="36481" y="63041"/>
                  <a:pt x="37304" y="58402"/>
                  <a:pt x="37506" y="57180"/>
                </a:cubicBezTo>
                <a:cubicBezTo>
                  <a:pt x="37708" y="55960"/>
                  <a:pt x="37446" y="55973"/>
                  <a:pt x="37886" y="54256"/>
                </a:cubicBezTo>
                <a:cubicBezTo>
                  <a:pt x="38328" y="52541"/>
                  <a:pt x="40325" y="50261"/>
                  <a:pt x="41088" y="49739"/>
                </a:cubicBezTo>
                <a:cubicBezTo>
                  <a:pt x="41168" y="49690"/>
                  <a:pt x="41304" y="49600"/>
                  <a:pt x="41492" y="49489"/>
                </a:cubicBezTo>
                <a:cubicBezTo>
                  <a:pt x="43097" y="48516"/>
                  <a:pt x="48331" y="45614"/>
                  <a:pt x="50112" y="45614"/>
                </a:cubicBezTo>
                <a:cubicBezTo>
                  <a:pt x="50213" y="45614"/>
                  <a:pt x="50303" y="45624"/>
                  <a:pt x="50380" y="45643"/>
                </a:cubicBezTo>
                <a:cubicBezTo>
                  <a:pt x="51981" y="46047"/>
                  <a:pt x="53705" y="48867"/>
                  <a:pt x="54529" y="49555"/>
                </a:cubicBezTo>
                <a:cubicBezTo>
                  <a:pt x="55352" y="50239"/>
                  <a:pt x="56718" y="51138"/>
                  <a:pt x="56528" y="52604"/>
                </a:cubicBezTo>
                <a:cubicBezTo>
                  <a:pt x="56339" y="54016"/>
                  <a:pt x="55753" y="57274"/>
                  <a:pt x="55717" y="57475"/>
                </a:cubicBezTo>
                <a:cubicBezTo>
                  <a:pt x="55781" y="57304"/>
                  <a:pt x="56654" y="54971"/>
                  <a:pt x="56851" y="53796"/>
                </a:cubicBezTo>
                <a:cubicBezTo>
                  <a:pt x="57015" y="52821"/>
                  <a:pt x="56831" y="51703"/>
                  <a:pt x="57034" y="51532"/>
                </a:cubicBezTo>
                <a:cubicBezTo>
                  <a:pt x="57051" y="51518"/>
                  <a:pt x="57071" y="51511"/>
                  <a:pt x="57094" y="51511"/>
                </a:cubicBezTo>
                <a:cubicBezTo>
                  <a:pt x="57138" y="51511"/>
                  <a:pt x="57195" y="51539"/>
                  <a:pt x="57268" y="51599"/>
                </a:cubicBezTo>
                <a:cubicBezTo>
                  <a:pt x="57799" y="52041"/>
                  <a:pt x="61644" y="54365"/>
                  <a:pt x="61879" y="54509"/>
                </a:cubicBezTo>
                <a:cubicBezTo>
                  <a:pt x="61659" y="54321"/>
                  <a:pt x="57458" y="50822"/>
                  <a:pt x="56104" y="49478"/>
                </a:cubicBezTo>
                <a:cubicBezTo>
                  <a:pt x="54720" y="48092"/>
                  <a:pt x="52756" y="45767"/>
                  <a:pt x="52971" y="44789"/>
                </a:cubicBezTo>
                <a:cubicBezTo>
                  <a:pt x="53190" y="43812"/>
                  <a:pt x="56630" y="38797"/>
                  <a:pt x="58122" y="37025"/>
                </a:cubicBezTo>
                <a:cubicBezTo>
                  <a:pt x="59571" y="35317"/>
                  <a:pt x="62879" y="31232"/>
                  <a:pt x="63083" y="30980"/>
                </a:cubicBezTo>
                <a:lnTo>
                  <a:pt x="63083" y="30980"/>
                </a:lnTo>
                <a:lnTo>
                  <a:pt x="58892" y="34725"/>
                </a:lnTo>
                <a:lnTo>
                  <a:pt x="56786" y="36610"/>
                </a:lnTo>
                <a:cubicBezTo>
                  <a:pt x="56786" y="36610"/>
                  <a:pt x="56784" y="36598"/>
                  <a:pt x="56779" y="36578"/>
                </a:cubicBezTo>
                <a:lnTo>
                  <a:pt x="56779" y="36575"/>
                </a:lnTo>
                <a:cubicBezTo>
                  <a:pt x="56703" y="36250"/>
                  <a:pt x="56074" y="33571"/>
                  <a:pt x="55458" y="31106"/>
                </a:cubicBezTo>
                <a:cubicBezTo>
                  <a:pt x="54796" y="28475"/>
                  <a:pt x="53639" y="26354"/>
                  <a:pt x="53889" y="26099"/>
                </a:cubicBezTo>
                <a:cubicBezTo>
                  <a:pt x="53913" y="26074"/>
                  <a:pt x="53955" y="26053"/>
                  <a:pt x="54009" y="26043"/>
                </a:cubicBezTo>
                <a:cubicBezTo>
                  <a:pt x="54063" y="26030"/>
                  <a:pt x="54129" y="26023"/>
                  <a:pt x="54207" y="26023"/>
                </a:cubicBezTo>
                <a:cubicBezTo>
                  <a:pt x="54795" y="26023"/>
                  <a:pt x="56024" y="26386"/>
                  <a:pt x="57092" y="26911"/>
                </a:cubicBezTo>
                <a:cubicBezTo>
                  <a:pt x="58321" y="27508"/>
                  <a:pt x="59760" y="28093"/>
                  <a:pt x="60020" y="28197"/>
                </a:cubicBezTo>
                <a:cubicBezTo>
                  <a:pt x="59596" y="27980"/>
                  <a:pt x="55718" y="25997"/>
                  <a:pt x="55457" y="25780"/>
                </a:cubicBezTo>
                <a:cubicBezTo>
                  <a:pt x="55279" y="25632"/>
                  <a:pt x="56170" y="24929"/>
                  <a:pt x="56761" y="24513"/>
                </a:cubicBezTo>
                <a:lnTo>
                  <a:pt x="56761" y="24513"/>
                </a:lnTo>
                <a:cubicBezTo>
                  <a:pt x="56193" y="24796"/>
                  <a:pt x="55205" y="25157"/>
                  <a:pt x="54241" y="25243"/>
                </a:cubicBezTo>
                <a:cubicBezTo>
                  <a:pt x="54103" y="25257"/>
                  <a:pt x="53964" y="25264"/>
                  <a:pt x="53828" y="25264"/>
                </a:cubicBezTo>
                <a:cubicBezTo>
                  <a:pt x="53560" y="25264"/>
                  <a:pt x="53298" y="25236"/>
                  <a:pt x="53053" y="25174"/>
                </a:cubicBezTo>
                <a:cubicBezTo>
                  <a:pt x="51448" y="24770"/>
                  <a:pt x="48496" y="23705"/>
                  <a:pt x="47433" y="23515"/>
                </a:cubicBezTo>
                <a:cubicBezTo>
                  <a:pt x="46370" y="23326"/>
                  <a:pt x="44754" y="22682"/>
                  <a:pt x="44743" y="22440"/>
                </a:cubicBezTo>
                <a:cubicBezTo>
                  <a:pt x="44731" y="22198"/>
                  <a:pt x="46739" y="20160"/>
                  <a:pt x="48029" y="19614"/>
                </a:cubicBezTo>
                <a:cubicBezTo>
                  <a:pt x="48557" y="19392"/>
                  <a:pt x="49041" y="19208"/>
                  <a:pt x="49519" y="19117"/>
                </a:cubicBezTo>
                <a:cubicBezTo>
                  <a:pt x="49740" y="19074"/>
                  <a:pt x="49960" y="19051"/>
                  <a:pt x="50183" y="19051"/>
                </a:cubicBezTo>
                <a:cubicBezTo>
                  <a:pt x="50665" y="19051"/>
                  <a:pt x="51162" y="19162"/>
                  <a:pt x="51710" y="19430"/>
                </a:cubicBezTo>
                <a:cubicBezTo>
                  <a:pt x="53064" y="20089"/>
                  <a:pt x="54425" y="20988"/>
                  <a:pt x="54448" y="21473"/>
                </a:cubicBezTo>
                <a:cubicBezTo>
                  <a:pt x="54473" y="21957"/>
                  <a:pt x="54783" y="22909"/>
                  <a:pt x="55324" y="23122"/>
                </a:cubicBezTo>
                <a:cubicBezTo>
                  <a:pt x="55758" y="23293"/>
                  <a:pt x="56521" y="23450"/>
                  <a:pt x="56809" y="23502"/>
                </a:cubicBezTo>
                <a:cubicBezTo>
                  <a:pt x="56405" y="23401"/>
                  <a:pt x="55058" y="23026"/>
                  <a:pt x="55026" y="22412"/>
                </a:cubicBezTo>
                <a:cubicBezTo>
                  <a:pt x="54990" y="21689"/>
                  <a:pt x="54425" y="20988"/>
                  <a:pt x="54139" y="20518"/>
                </a:cubicBezTo>
                <a:cubicBezTo>
                  <a:pt x="53851" y="20049"/>
                  <a:pt x="52753" y="19137"/>
                  <a:pt x="52478" y="18909"/>
                </a:cubicBezTo>
                <a:cubicBezTo>
                  <a:pt x="52416" y="18856"/>
                  <a:pt x="52489" y="18835"/>
                  <a:pt x="52649" y="18835"/>
                </a:cubicBezTo>
                <a:cubicBezTo>
                  <a:pt x="53199" y="18835"/>
                  <a:pt x="54772" y="19091"/>
                  <a:pt x="55395" y="19246"/>
                </a:cubicBezTo>
                <a:cubicBezTo>
                  <a:pt x="56195" y="19448"/>
                  <a:pt x="57508" y="19384"/>
                  <a:pt x="58576" y="19573"/>
                </a:cubicBezTo>
                <a:cubicBezTo>
                  <a:pt x="58741" y="19602"/>
                  <a:pt x="58925" y="19613"/>
                  <a:pt x="59121" y="19613"/>
                </a:cubicBezTo>
                <a:cubicBezTo>
                  <a:pt x="59676" y="19613"/>
                  <a:pt x="60327" y="19525"/>
                  <a:pt x="60921" y="19525"/>
                </a:cubicBezTo>
                <a:cubicBezTo>
                  <a:pt x="61459" y="19525"/>
                  <a:pt x="61950" y="19597"/>
                  <a:pt x="62281" y="19872"/>
                </a:cubicBezTo>
                <a:cubicBezTo>
                  <a:pt x="63104" y="20556"/>
                  <a:pt x="64207" y="21472"/>
                  <a:pt x="65281" y="21902"/>
                </a:cubicBezTo>
                <a:cubicBezTo>
                  <a:pt x="66356" y="22333"/>
                  <a:pt x="67949" y="22495"/>
                  <a:pt x="69287" y="22912"/>
                </a:cubicBezTo>
                <a:cubicBezTo>
                  <a:pt x="70628" y="23333"/>
                  <a:pt x="71966" y="23750"/>
                  <a:pt x="72777" y="24194"/>
                </a:cubicBezTo>
                <a:cubicBezTo>
                  <a:pt x="73567" y="24622"/>
                  <a:pt x="75139" y="25924"/>
                  <a:pt x="75237" y="26005"/>
                </a:cubicBezTo>
                <a:cubicBezTo>
                  <a:pt x="75149" y="25892"/>
                  <a:pt x="73759" y="24112"/>
                  <a:pt x="71416" y="23293"/>
                </a:cubicBezTo>
                <a:cubicBezTo>
                  <a:pt x="68999" y="22444"/>
                  <a:pt x="65258" y="21420"/>
                  <a:pt x="64159" y="20503"/>
                </a:cubicBezTo>
                <a:cubicBezTo>
                  <a:pt x="63075" y="19606"/>
                  <a:pt x="61983" y="18476"/>
                  <a:pt x="61199" y="18476"/>
                </a:cubicBezTo>
                <a:cubicBezTo>
                  <a:pt x="61185" y="18476"/>
                  <a:pt x="61172" y="18476"/>
                  <a:pt x="61159" y="18477"/>
                </a:cubicBezTo>
                <a:cubicBezTo>
                  <a:pt x="60654" y="18501"/>
                  <a:pt x="59414" y="18758"/>
                  <a:pt x="57958" y="18784"/>
                </a:cubicBezTo>
                <a:cubicBezTo>
                  <a:pt x="57884" y="18786"/>
                  <a:pt x="57809" y="18786"/>
                  <a:pt x="57734" y="18786"/>
                </a:cubicBezTo>
                <a:cubicBezTo>
                  <a:pt x="56970" y="18786"/>
                  <a:pt x="56155" y="18722"/>
                  <a:pt x="55359" y="18520"/>
                </a:cubicBezTo>
                <a:cubicBezTo>
                  <a:pt x="52955" y="17914"/>
                  <a:pt x="51591" y="17015"/>
                  <a:pt x="51554" y="16291"/>
                </a:cubicBezTo>
                <a:cubicBezTo>
                  <a:pt x="51518" y="15564"/>
                  <a:pt x="52213" y="13594"/>
                  <a:pt x="52178" y="12867"/>
                </a:cubicBezTo>
                <a:cubicBezTo>
                  <a:pt x="52142" y="12143"/>
                  <a:pt x="52357" y="11165"/>
                  <a:pt x="52870" y="10898"/>
                </a:cubicBezTo>
                <a:cubicBezTo>
                  <a:pt x="53304" y="10673"/>
                  <a:pt x="55187" y="9516"/>
                  <a:pt x="56556" y="9115"/>
                </a:cubicBezTo>
                <a:lnTo>
                  <a:pt x="56561" y="9115"/>
                </a:lnTo>
                <a:cubicBezTo>
                  <a:pt x="56816" y="9041"/>
                  <a:pt x="57051" y="8994"/>
                  <a:pt x="57258" y="8983"/>
                </a:cubicBezTo>
                <a:cubicBezTo>
                  <a:pt x="57682" y="8963"/>
                  <a:pt x="58140" y="8940"/>
                  <a:pt x="58576" y="8902"/>
                </a:cubicBezTo>
                <a:cubicBezTo>
                  <a:pt x="59480" y="8822"/>
                  <a:pt x="60314" y="8675"/>
                  <a:pt x="60654" y="8330"/>
                </a:cubicBezTo>
                <a:cubicBezTo>
                  <a:pt x="61155" y="7822"/>
                  <a:pt x="65180" y="3988"/>
                  <a:pt x="65169" y="3747"/>
                </a:cubicBezTo>
                <a:cubicBezTo>
                  <a:pt x="65169" y="3740"/>
                  <a:pt x="65165" y="3737"/>
                  <a:pt x="65158" y="3737"/>
                </a:cubicBezTo>
                <a:cubicBezTo>
                  <a:pt x="65072" y="3737"/>
                  <a:pt x="64515" y="4244"/>
                  <a:pt x="63786" y="4892"/>
                </a:cubicBezTo>
                <a:lnTo>
                  <a:pt x="63783" y="4897"/>
                </a:lnTo>
                <a:cubicBezTo>
                  <a:pt x="63596" y="5069"/>
                  <a:pt x="63404" y="5243"/>
                  <a:pt x="63209" y="5405"/>
                </a:cubicBezTo>
                <a:cubicBezTo>
                  <a:pt x="63185" y="5430"/>
                  <a:pt x="63156" y="5454"/>
                  <a:pt x="63127" y="5474"/>
                </a:cubicBezTo>
                <a:cubicBezTo>
                  <a:pt x="63122" y="5479"/>
                  <a:pt x="63119" y="5483"/>
                  <a:pt x="63116" y="5483"/>
                </a:cubicBezTo>
                <a:cubicBezTo>
                  <a:pt x="62505" y="6016"/>
                  <a:pt x="61839" y="6572"/>
                  <a:pt x="61261" y="6988"/>
                </a:cubicBezTo>
                <a:cubicBezTo>
                  <a:pt x="60795" y="7322"/>
                  <a:pt x="60377" y="7565"/>
                  <a:pt x="60088" y="7633"/>
                </a:cubicBezTo>
                <a:cubicBezTo>
                  <a:pt x="58786" y="7941"/>
                  <a:pt x="56957" y="8274"/>
                  <a:pt x="55917" y="8567"/>
                </a:cubicBezTo>
                <a:cubicBezTo>
                  <a:pt x="55164" y="8779"/>
                  <a:pt x="53713" y="9157"/>
                  <a:pt x="52668" y="9173"/>
                </a:cubicBezTo>
                <a:lnTo>
                  <a:pt x="52665" y="9173"/>
                </a:lnTo>
                <a:cubicBezTo>
                  <a:pt x="52636" y="9174"/>
                  <a:pt x="52607" y="9174"/>
                  <a:pt x="52578" y="9174"/>
                </a:cubicBezTo>
                <a:cubicBezTo>
                  <a:pt x="52226" y="9174"/>
                  <a:pt x="51928" y="9126"/>
                  <a:pt x="51723" y="9018"/>
                </a:cubicBezTo>
                <a:cubicBezTo>
                  <a:pt x="50907" y="8574"/>
                  <a:pt x="49223" y="6478"/>
                  <a:pt x="48936" y="6009"/>
                </a:cubicBezTo>
                <a:cubicBezTo>
                  <a:pt x="48650" y="5539"/>
                  <a:pt x="48112" y="5325"/>
                  <a:pt x="47772" y="3887"/>
                </a:cubicBezTo>
                <a:cubicBezTo>
                  <a:pt x="47438" y="2453"/>
                  <a:pt x="47104" y="1016"/>
                  <a:pt x="47104" y="1016"/>
                </a:cubicBezTo>
                <a:lnTo>
                  <a:pt x="46854" y="1269"/>
                </a:lnTo>
                <a:lnTo>
                  <a:pt x="46695" y="1429"/>
                </a:lnTo>
                <a:lnTo>
                  <a:pt x="46602" y="1524"/>
                </a:lnTo>
                <a:lnTo>
                  <a:pt x="4421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44"/>
          <p:cNvSpPr/>
          <p:nvPr/>
        </p:nvSpPr>
        <p:spPr>
          <a:xfrm rot="4500040">
            <a:off x="-185058" y="3730330"/>
            <a:ext cx="1284662" cy="1756498"/>
          </a:xfrm>
          <a:custGeom>
            <a:avLst/>
            <a:gdLst/>
            <a:ahLst/>
            <a:cxnLst/>
            <a:rect l="l" t="t" r="r" b="b"/>
            <a:pathLst>
              <a:path w="51388" h="70262" extrusionOk="0">
                <a:moveTo>
                  <a:pt x="49813" y="1"/>
                </a:moveTo>
                <a:cubicBezTo>
                  <a:pt x="49809" y="10"/>
                  <a:pt x="49804" y="20"/>
                  <a:pt x="49799" y="29"/>
                </a:cubicBezTo>
                <a:lnTo>
                  <a:pt x="49799" y="29"/>
                </a:lnTo>
                <a:cubicBezTo>
                  <a:pt x="49804" y="20"/>
                  <a:pt x="49810" y="10"/>
                  <a:pt x="49815" y="1"/>
                </a:cubicBezTo>
                <a:close/>
                <a:moveTo>
                  <a:pt x="49799" y="29"/>
                </a:moveTo>
                <a:cubicBezTo>
                  <a:pt x="49454" y="638"/>
                  <a:pt x="48399" y="2644"/>
                  <a:pt x="48290" y="4334"/>
                </a:cubicBezTo>
                <a:cubicBezTo>
                  <a:pt x="48161" y="6352"/>
                  <a:pt x="48237" y="7605"/>
                  <a:pt x="48173" y="8615"/>
                </a:cubicBezTo>
                <a:cubicBezTo>
                  <a:pt x="48108" y="9624"/>
                  <a:pt x="48606" y="11605"/>
                  <a:pt x="48401" y="12372"/>
                </a:cubicBezTo>
                <a:cubicBezTo>
                  <a:pt x="48196" y="13139"/>
                  <a:pt x="47991" y="13905"/>
                  <a:pt x="47749" y="14046"/>
                </a:cubicBezTo>
                <a:cubicBezTo>
                  <a:pt x="47505" y="14187"/>
                  <a:pt x="44143" y="16779"/>
                  <a:pt x="43555" y="17443"/>
                </a:cubicBezTo>
                <a:cubicBezTo>
                  <a:pt x="42990" y="18080"/>
                  <a:pt x="40604" y="19173"/>
                  <a:pt x="40072" y="19173"/>
                </a:cubicBezTo>
                <a:cubicBezTo>
                  <a:pt x="40049" y="19173"/>
                  <a:pt x="40029" y="19171"/>
                  <a:pt x="40013" y="19167"/>
                </a:cubicBezTo>
                <a:cubicBezTo>
                  <a:pt x="39893" y="19135"/>
                  <a:pt x="39464" y="19121"/>
                  <a:pt x="38874" y="19121"/>
                </a:cubicBezTo>
                <a:cubicBezTo>
                  <a:pt x="37585" y="19121"/>
                  <a:pt x="35526" y="19186"/>
                  <a:pt x="34237" y="19265"/>
                </a:cubicBezTo>
                <a:cubicBezTo>
                  <a:pt x="33911" y="19285"/>
                  <a:pt x="33576" y="19309"/>
                  <a:pt x="33243" y="19336"/>
                </a:cubicBezTo>
                <a:cubicBezTo>
                  <a:pt x="33242" y="19336"/>
                  <a:pt x="33241" y="19336"/>
                  <a:pt x="33240" y="19336"/>
                </a:cubicBezTo>
                <a:cubicBezTo>
                  <a:pt x="33236" y="19336"/>
                  <a:pt x="33232" y="19335"/>
                  <a:pt x="33227" y="19335"/>
                </a:cubicBezTo>
                <a:cubicBezTo>
                  <a:pt x="33225" y="19335"/>
                  <a:pt x="33223" y="19336"/>
                  <a:pt x="33222" y="19336"/>
                </a:cubicBezTo>
                <a:cubicBezTo>
                  <a:pt x="31652" y="19463"/>
                  <a:pt x="30124" y="19641"/>
                  <a:pt x="29611" y="19672"/>
                </a:cubicBezTo>
                <a:cubicBezTo>
                  <a:pt x="29597" y="19673"/>
                  <a:pt x="29582" y="19673"/>
                  <a:pt x="29567" y="19673"/>
                </a:cubicBezTo>
                <a:cubicBezTo>
                  <a:pt x="28935" y="19673"/>
                  <a:pt x="27604" y="18952"/>
                  <a:pt x="26972" y="18952"/>
                </a:cubicBezTo>
                <a:cubicBezTo>
                  <a:pt x="26957" y="18952"/>
                  <a:pt x="26941" y="18953"/>
                  <a:pt x="26927" y="18953"/>
                </a:cubicBezTo>
                <a:cubicBezTo>
                  <a:pt x="26918" y="18954"/>
                  <a:pt x="26909" y="18954"/>
                  <a:pt x="26899" y="18954"/>
                </a:cubicBezTo>
                <a:cubicBezTo>
                  <a:pt x="26793" y="18954"/>
                  <a:pt x="26614" y="18922"/>
                  <a:pt x="26385" y="18864"/>
                </a:cubicBezTo>
                <a:cubicBezTo>
                  <a:pt x="25067" y="18541"/>
                  <a:pt x="22064" y="17448"/>
                  <a:pt x="21420" y="17276"/>
                </a:cubicBezTo>
                <a:cubicBezTo>
                  <a:pt x="20879" y="17132"/>
                  <a:pt x="20009" y="16695"/>
                  <a:pt x="19118" y="16695"/>
                </a:cubicBezTo>
                <a:cubicBezTo>
                  <a:pt x="18744" y="16695"/>
                  <a:pt x="18366" y="16772"/>
                  <a:pt x="18008" y="16980"/>
                </a:cubicBezTo>
                <a:cubicBezTo>
                  <a:pt x="16792" y="17682"/>
                  <a:pt x="13353" y="19023"/>
                  <a:pt x="13009" y="19546"/>
                </a:cubicBezTo>
                <a:cubicBezTo>
                  <a:pt x="12663" y="20069"/>
                  <a:pt x="10375" y="21717"/>
                  <a:pt x="9019" y="22177"/>
                </a:cubicBezTo>
                <a:cubicBezTo>
                  <a:pt x="7664" y="22636"/>
                  <a:pt x="7179" y="22917"/>
                  <a:pt x="6833" y="23440"/>
                </a:cubicBezTo>
                <a:cubicBezTo>
                  <a:pt x="6635" y="23740"/>
                  <a:pt x="6495" y="24326"/>
                  <a:pt x="6414" y="24771"/>
                </a:cubicBezTo>
                <a:cubicBezTo>
                  <a:pt x="6462" y="24611"/>
                  <a:pt x="6542" y="24425"/>
                  <a:pt x="6661" y="24237"/>
                </a:cubicBezTo>
                <a:cubicBezTo>
                  <a:pt x="6663" y="24233"/>
                  <a:pt x="6664" y="24232"/>
                  <a:pt x="6666" y="24227"/>
                </a:cubicBezTo>
                <a:cubicBezTo>
                  <a:pt x="6868" y="23904"/>
                  <a:pt x="7191" y="23558"/>
                  <a:pt x="7702" y="23262"/>
                </a:cubicBezTo>
                <a:cubicBezTo>
                  <a:pt x="9160" y="22419"/>
                  <a:pt x="10757" y="21819"/>
                  <a:pt x="11973" y="21117"/>
                </a:cubicBezTo>
                <a:cubicBezTo>
                  <a:pt x="13186" y="20415"/>
                  <a:pt x="17074" y="18169"/>
                  <a:pt x="18325" y="18092"/>
                </a:cubicBezTo>
                <a:cubicBezTo>
                  <a:pt x="18366" y="18090"/>
                  <a:pt x="18407" y="18089"/>
                  <a:pt x="18450" y="18089"/>
                </a:cubicBezTo>
                <a:cubicBezTo>
                  <a:pt x="19610" y="18089"/>
                  <a:pt x="21284" y="18996"/>
                  <a:pt x="22195" y="18996"/>
                </a:cubicBezTo>
                <a:cubicBezTo>
                  <a:pt x="22269" y="18996"/>
                  <a:pt x="22338" y="18990"/>
                  <a:pt x="22402" y="18977"/>
                </a:cubicBezTo>
                <a:cubicBezTo>
                  <a:pt x="22547" y="18947"/>
                  <a:pt x="22728" y="18932"/>
                  <a:pt x="22932" y="18932"/>
                </a:cubicBezTo>
                <a:cubicBezTo>
                  <a:pt x="23945" y="18932"/>
                  <a:pt x="25502" y="19292"/>
                  <a:pt x="25852" y="19899"/>
                </a:cubicBezTo>
                <a:cubicBezTo>
                  <a:pt x="26175" y="20457"/>
                  <a:pt x="26664" y="21303"/>
                  <a:pt x="26783" y="22011"/>
                </a:cubicBezTo>
                <a:cubicBezTo>
                  <a:pt x="26781" y="22016"/>
                  <a:pt x="26783" y="22018"/>
                  <a:pt x="26784" y="22021"/>
                </a:cubicBezTo>
                <a:cubicBezTo>
                  <a:pt x="26818" y="22235"/>
                  <a:pt x="26818" y="22432"/>
                  <a:pt x="26771" y="22609"/>
                </a:cubicBezTo>
                <a:cubicBezTo>
                  <a:pt x="26566" y="23376"/>
                  <a:pt x="25913" y="25050"/>
                  <a:pt x="25082" y="25854"/>
                </a:cubicBezTo>
                <a:cubicBezTo>
                  <a:pt x="24251" y="26659"/>
                  <a:pt x="23559" y="27705"/>
                  <a:pt x="22971" y="28371"/>
                </a:cubicBezTo>
                <a:cubicBezTo>
                  <a:pt x="22384" y="29035"/>
                  <a:pt x="21066" y="30119"/>
                  <a:pt x="20196" y="30298"/>
                </a:cubicBezTo>
                <a:cubicBezTo>
                  <a:pt x="20013" y="30336"/>
                  <a:pt x="19773" y="30349"/>
                  <a:pt x="19503" y="30349"/>
                </a:cubicBezTo>
                <a:cubicBezTo>
                  <a:pt x="18871" y="30349"/>
                  <a:pt x="18076" y="30277"/>
                  <a:pt x="17476" y="30277"/>
                </a:cubicBezTo>
                <a:cubicBezTo>
                  <a:pt x="17117" y="30277"/>
                  <a:pt x="16827" y="30303"/>
                  <a:pt x="16683" y="30386"/>
                </a:cubicBezTo>
                <a:cubicBezTo>
                  <a:pt x="16590" y="30439"/>
                  <a:pt x="16387" y="30463"/>
                  <a:pt x="16116" y="30463"/>
                </a:cubicBezTo>
                <a:cubicBezTo>
                  <a:pt x="14963" y="30463"/>
                  <a:pt x="12591" y="30035"/>
                  <a:pt x="12363" y="29643"/>
                </a:cubicBezTo>
                <a:cubicBezTo>
                  <a:pt x="12082" y="29156"/>
                  <a:pt x="11380" y="27942"/>
                  <a:pt x="10613" y="27737"/>
                </a:cubicBezTo>
                <a:cubicBezTo>
                  <a:pt x="10534" y="27715"/>
                  <a:pt x="10449" y="27695"/>
                  <a:pt x="10367" y="27679"/>
                </a:cubicBezTo>
                <a:cubicBezTo>
                  <a:pt x="9641" y="27518"/>
                  <a:pt x="8799" y="27457"/>
                  <a:pt x="8454" y="27364"/>
                </a:cubicBezTo>
                <a:cubicBezTo>
                  <a:pt x="8148" y="27283"/>
                  <a:pt x="7039" y="27250"/>
                  <a:pt x="6610" y="27242"/>
                </a:cubicBezTo>
                <a:lnTo>
                  <a:pt x="6610" y="27242"/>
                </a:lnTo>
                <a:cubicBezTo>
                  <a:pt x="7345" y="27286"/>
                  <a:pt x="10145" y="27487"/>
                  <a:pt x="10511" y="28119"/>
                </a:cubicBezTo>
                <a:cubicBezTo>
                  <a:pt x="10933" y="28849"/>
                  <a:pt x="11174" y="28709"/>
                  <a:pt x="11072" y="29091"/>
                </a:cubicBezTo>
                <a:cubicBezTo>
                  <a:pt x="11042" y="29206"/>
                  <a:pt x="10939" y="29247"/>
                  <a:pt x="10810" y="29247"/>
                </a:cubicBezTo>
                <a:cubicBezTo>
                  <a:pt x="10508" y="29247"/>
                  <a:pt x="10064" y="29027"/>
                  <a:pt x="10064" y="29027"/>
                </a:cubicBezTo>
                <a:lnTo>
                  <a:pt x="10064" y="29027"/>
                </a:lnTo>
                <a:cubicBezTo>
                  <a:pt x="10064" y="29027"/>
                  <a:pt x="10868" y="29858"/>
                  <a:pt x="11635" y="30063"/>
                </a:cubicBezTo>
                <a:cubicBezTo>
                  <a:pt x="12401" y="30268"/>
                  <a:pt x="13550" y="30576"/>
                  <a:pt x="13691" y="30818"/>
                </a:cubicBezTo>
                <a:cubicBezTo>
                  <a:pt x="13747" y="30916"/>
                  <a:pt x="13839" y="30989"/>
                  <a:pt x="13916" y="31052"/>
                </a:cubicBezTo>
                <a:cubicBezTo>
                  <a:pt x="14037" y="31148"/>
                  <a:pt x="14120" y="31219"/>
                  <a:pt x="13973" y="31305"/>
                </a:cubicBezTo>
                <a:lnTo>
                  <a:pt x="12516" y="32148"/>
                </a:lnTo>
                <a:cubicBezTo>
                  <a:pt x="12272" y="32287"/>
                  <a:pt x="9946" y="33308"/>
                  <a:pt x="8974" y="33870"/>
                </a:cubicBezTo>
                <a:cubicBezTo>
                  <a:pt x="8320" y="34249"/>
                  <a:pt x="7254" y="34423"/>
                  <a:pt x="6585" y="34423"/>
                </a:cubicBezTo>
                <a:cubicBezTo>
                  <a:pt x="6260" y="34423"/>
                  <a:pt x="6029" y="34382"/>
                  <a:pt x="5984" y="34303"/>
                </a:cubicBezTo>
                <a:cubicBezTo>
                  <a:pt x="5843" y="34060"/>
                  <a:pt x="5562" y="33575"/>
                  <a:pt x="5179" y="33472"/>
                </a:cubicBezTo>
                <a:cubicBezTo>
                  <a:pt x="4815" y="33374"/>
                  <a:pt x="2992" y="33255"/>
                  <a:pt x="2677" y="33035"/>
                </a:cubicBezTo>
                <a:cubicBezTo>
                  <a:pt x="2658" y="33023"/>
                  <a:pt x="2643" y="33010"/>
                  <a:pt x="2636" y="32997"/>
                </a:cubicBezTo>
                <a:cubicBezTo>
                  <a:pt x="2495" y="32754"/>
                  <a:pt x="2138" y="31017"/>
                  <a:pt x="2100" y="30389"/>
                </a:cubicBezTo>
                <a:cubicBezTo>
                  <a:pt x="2062" y="29763"/>
                  <a:pt x="2856" y="28333"/>
                  <a:pt x="2677" y="27464"/>
                </a:cubicBezTo>
                <a:cubicBezTo>
                  <a:pt x="2648" y="27311"/>
                  <a:pt x="2621" y="27119"/>
                  <a:pt x="2598" y="26906"/>
                </a:cubicBezTo>
                <a:cubicBezTo>
                  <a:pt x="2537" y="26278"/>
                  <a:pt x="2509" y="25450"/>
                  <a:pt x="2495" y="24907"/>
                </a:cubicBezTo>
                <a:lnTo>
                  <a:pt x="2495" y="24907"/>
                </a:lnTo>
                <a:cubicBezTo>
                  <a:pt x="2497" y="25795"/>
                  <a:pt x="2479" y="27436"/>
                  <a:pt x="2331" y="27987"/>
                </a:cubicBezTo>
                <a:lnTo>
                  <a:pt x="1820" y="29904"/>
                </a:lnTo>
                <a:cubicBezTo>
                  <a:pt x="1614" y="30671"/>
                  <a:pt x="1512" y="31053"/>
                  <a:pt x="1550" y="31681"/>
                </a:cubicBezTo>
                <a:cubicBezTo>
                  <a:pt x="1580" y="32169"/>
                  <a:pt x="1610" y="32658"/>
                  <a:pt x="1619" y="32850"/>
                </a:cubicBezTo>
                <a:cubicBezTo>
                  <a:pt x="1624" y="32901"/>
                  <a:pt x="1626" y="32932"/>
                  <a:pt x="1626" y="32932"/>
                </a:cubicBezTo>
                <a:lnTo>
                  <a:pt x="0" y="32908"/>
                </a:lnTo>
                <a:lnTo>
                  <a:pt x="0" y="32908"/>
                </a:lnTo>
                <a:cubicBezTo>
                  <a:pt x="166" y="32937"/>
                  <a:pt x="2164" y="33282"/>
                  <a:pt x="2533" y="33381"/>
                </a:cubicBezTo>
                <a:cubicBezTo>
                  <a:pt x="2916" y="33484"/>
                  <a:pt x="3926" y="33548"/>
                  <a:pt x="4207" y="34033"/>
                </a:cubicBezTo>
                <a:cubicBezTo>
                  <a:pt x="4487" y="34519"/>
                  <a:pt x="4245" y="34659"/>
                  <a:pt x="4628" y="34762"/>
                </a:cubicBezTo>
                <a:cubicBezTo>
                  <a:pt x="4931" y="34843"/>
                  <a:pt x="5653" y="35295"/>
                  <a:pt x="5885" y="35669"/>
                </a:cubicBezTo>
                <a:cubicBezTo>
                  <a:pt x="5951" y="35767"/>
                  <a:pt x="5977" y="35858"/>
                  <a:pt x="5956" y="35939"/>
                </a:cubicBezTo>
                <a:cubicBezTo>
                  <a:pt x="5855" y="36322"/>
                  <a:pt x="5789" y="37332"/>
                  <a:pt x="5444" y="37855"/>
                </a:cubicBezTo>
                <a:cubicBezTo>
                  <a:pt x="5237" y="38169"/>
                  <a:pt x="4159" y="39804"/>
                  <a:pt x="2616" y="41406"/>
                </a:cubicBezTo>
                <a:cubicBezTo>
                  <a:pt x="3424" y="40747"/>
                  <a:pt x="4161" y="40108"/>
                  <a:pt x="4548" y="39669"/>
                </a:cubicBezTo>
                <a:cubicBezTo>
                  <a:pt x="4803" y="39383"/>
                  <a:pt x="5035" y="39105"/>
                  <a:pt x="5244" y="38850"/>
                </a:cubicBezTo>
                <a:cubicBezTo>
                  <a:pt x="5995" y="37919"/>
                  <a:pt x="6439" y="37209"/>
                  <a:pt x="6519" y="36909"/>
                </a:cubicBezTo>
                <a:cubicBezTo>
                  <a:pt x="6621" y="36527"/>
                  <a:pt x="7068" y="35620"/>
                  <a:pt x="7312" y="35479"/>
                </a:cubicBezTo>
                <a:cubicBezTo>
                  <a:pt x="7555" y="35338"/>
                  <a:pt x="9779" y="34701"/>
                  <a:pt x="11479" y="33717"/>
                </a:cubicBezTo>
                <a:cubicBezTo>
                  <a:pt x="13124" y="32767"/>
                  <a:pt x="15091" y="31326"/>
                  <a:pt x="15566" y="31326"/>
                </a:cubicBezTo>
                <a:cubicBezTo>
                  <a:pt x="15582" y="31326"/>
                  <a:pt x="15596" y="31328"/>
                  <a:pt x="15608" y="31331"/>
                </a:cubicBezTo>
                <a:cubicBezTo>
                  <a:pt x="15896" y="31407"/>
                  <a:pt x="16836" y="31658"/>
                  <a:pt x="17490" y="31658"/>
                </a:cubicBezTo>
                <a:cubicBezTo>
                  <a:pt x="17706" y="31658"/>
                  <a:pt x="17891" y="31631"/>
                  <a:pt x="18011" y="31561"/>
                </a:cubicBezTo>
                <a:cubicBezTo>
                  <a:pt x="18123" y="31497"/>
                  <a:pt x="18290" y="31469"/>
                  <a:pt x="18480" y="31469"/>
                </a:cubicBezTo>
                <a:cubicBezTo>
                  <a:pt x="19015" y="31469"/>
                  <a:pt x="19729" y="31689"/>
                  <a:pt x="19895" y="31934"/>
                </a:cubicBezTo>
                <a:cubicBezTo>
                  <a:pt x="19898" y="31939"/>
                  <a:pt x="19903" y="31942"/>
                  <a:pt x="19908" y="31951"/>
                </a:cubicBezTo>
                <a:cubicBezTo>
                  <a:pt x="19931" y="31992"/>
                  <a:pt x="19938" y="32032"/>
                  <a:pt x="19928" y="32075"/>
                </a:cubicBezTo>
                <a:cubicBezTo>
                  <a:pt x="19826" y="32457"/>
                  <a:pt x="20079" y="34580"/>
                  <a:pt x="20360" y="35065"/>
                </a:cubicBezTo>
                <a:cubicBezTo>
                  <a:pt x="20642" y="35552"/>
                  <a:pt x="20960" y="36663"/>
                  <a:pt x="21100" y="36906"/>
                </a:cubicBezTo>
                <a:cubicBezTo>
                  <a:pt x="21241" y="37149"/>
                  <a:pt x="20754" y="37429"/>
                  <a:pt x="21036" y="37916"/>
                </a:cubicBezTo>
                <a:cubicBezTo>
                  <a:pt x="21317" y="38401"/>
                  <a:pt x="21355" y="39027"/>
                  <a:pt x="21253" y="39411"/>
                </a:cubicBezTo>
                <a:cubicBezTo>
                  <a:pt x="21150" y="39794"/>
                  <a:pt x="19180" y="42554"/>
                  <a:pt x="17696" y="45032"/>
                </a:cubicBezTo>
                <a:cubicBezTo>
                  <a:pt x="16211" y="47511"/>
                  <a:pt x="15036" y="48839"/>
                  <a:pt x="14549" y="49120"/>
                </a:cubicBezTo>
                <a:cubicBezTo>
                  <a:pt x="14064" y="49400"/>
                  <a:pt x="13579" y="49681"/>
                  <a:pt x="13233" y="50205"/>
                </a:cubicBezTo>
                <a:cubicBezTo>
                  <a:pt x="13140" y="50344"/>
                  <a:pt x="12991" y="50539"/>
                  <a:pt x="12820" y="50764"/>
                </a:cubicBezTo>
                <a:cubicBezTo>
                  <a:pt x="12516" y="51163"/>
                  <a:pt x="12146" y="51657"/>
                  <a:pt x="11931" y="52079"/>
                </a:cubicBezTo>
                <a:cubicBezTo>
                  <a:pt x="11812" y="52311"/>
                  <a:pt x="11739" y="52521"/>
                  <a:pt x="11749" y="52683"/>
                </a:cubicBezTo>
                <a:cubicBezTo>
                  <a:pt x="11787" y="53311"/>
                  <a:pt x="11684" y="53693"/>
                  <a:pt x="11479" y="54460"/>
                </a:cubicBezTo>
                <a:cubicBezTo>
                  <a:pt x="11274" y="55226"/>
                  <a:pt x="11415" y="55470"/>
                  <a:pt x="10621" y="56900"/>
                </a:cubicBezTo>
                <a:cubicBezTo>
                  <a:pt x="9828" y="58331"/>
                  <a:pt x="8651" y="59660"/>
                  <a:pt x="8025" y="59698"/>
                </a:cubicBezTo>
                <a:cubicBezTo>
                  <a:pt x="8015" y="59699"/>
                  <a:pt x="8003" y="59699"/>
                  <a:pt x="7990" y="59699"/>
                </a:cubicBezTo>
                <a:cubicBezTo>
                  <a:pt x="7312" y="59699"/>
                  <a:pt x="3791" y="58770"/>
                  <a:pt x="3252" y="58629"/>
                </a:cubicBezTo>
                <a:cubicBezTo>
                  <a:pt x="3217" y="58620"/>
                  <a:pt x="3196" y="58614"/>
                  <a:pt x="3187" y="58612"/>
                </a:cubicBezTo>
                <a:lnTo>
                  <a:pt x="3187" y="58612"/>
                </a:lnTo>
                <a:cubicBezTo>
                  <a:pt x="3197" y="58619"/>
                  <a:pt x="3224" y="58630"/>
                  <a:pt x="3262" y="58650"/>
                </a:cubicBezTo>
                <a:cubicBezTo>
                  <a:pt x="3447" y="58748"/>
                  <a:pt x="3941" y="59000"/>
                  <a:pt x="4474" y="59246"/>
                </a:cubicBezTo>
                <a:cubicBezTo>
                  <a:pt x="5107" y="59534"/>
                  <a:pt x="5797" y="59813"/>
                  <a:pt x="6117" y="59813"/>
                </a:cubicBezTo>
                <a:cubicBezTo>
                  <a:pt x="6127" y="59813"/>
                  <a:pt x="6137" y="59813"/>
                  <a:pt x="6146" y="59813"/>
                </a:cubicBezTo>
                <a:cubicBezTo>
                  <a:pt x="6164" y="59811"/>
                  <a:pt x="6184" y="59810"/>
                  <a:pt x="6203" y="59810"/>
                </a:cubicBezTo>
                <a:cubicBezTo>
                  <a:pt x="6211" y="59810"/>
                  <a:pt x="6220" y="59810"/>
                  <a:pt x="6227" y="59811"/>
                </a:cubicBezTo>
                <a:cubicBezTo>
                  <a:pt x="6240" y="59811"/>
                  <a:pt x="6253" y="59811"/>
                  <a:pt x="6265" y="59811"/>
                </a:cubicBezTo>
                <a:cubicBezTo>
                  <a:pt x="6621" y="59811"/>
                  <a:pt x="7095" y="59898"/>
                  <a:pt x="7466" y="60015"/>
                </a:cubicBezTo>
                <a:cubicBezTo>
                  <a:pt x="7767" y="60109"/>
                  <a:pt x="8004" y="60222"/>
                  <a:pt x="8063" y="60324"/>
                </a:cubicBezTo>
                <a:cubicBezTo>
                  <a:pt x="8191" y="60546"/>
                  <a:pt x="8294" y="62097"/>
                  <a:pt x="8315" y="62392"/>
                </a:cubicBezTo>
                <a:cubicBezTo>
                  <a:pt x="8317" y="62054"/>
                  <a:pt x="8328" y="60172"/>
                  <a:pt x="8549" y="60043"/>
                </a:cubicBezTo>
                <a:cubicBezTo>
                  <a:pt x="8792" y="59904"/>
                  <a:pt x="10070" y="58192"/>
                  <a:pt x="10660" y="57528"/>
                </a:cubicBezTo>
                <a:cubicBezTo>
                  <a:pt x="11191" y="56928"/>
                  <a:pt x="11524" y="56443"/>
                  <a:pt x="11582" y="56355"/>
                </a:cubicBezTo>
                <a:lnTo>
                  <a:pt x="11593" y="56339"/>
                </a:lnTo>
                <a:cubicBezTo>
                  <a:pt x="11593" y="56339"/>
                  <a:pt x="12997" y="58768"/>
                  <a:pt x="13035" y="59394"/>
                </a:cubicBezTo>
                <a:cubicBezTo>
                  <a:pt x="13074" y="60021"/>
                  <a:pt x="13213" y="60263"/>
                  <a:pt x="13353" y="60506"/>
                </a:cubicBezTo>
                <a:cubicBezTo>
                  <a:pt x="13494" y="60750"/>
                  <a:pt x="13532" y="61376"/>
                  <a:pt x="13289" y="61516"/>
                </a:cubicBezTo>
                <a:cubicBezTo>
                  <a:pt x="13047" y="61657"/>
                  <a:pt x="13327" y="62142"/>
                  <a:pt x="13300" y="63778"/>
                </a:cubicBezTo>
                <a:cubicBezTo>
                  <a:pt x="13274" y="65362"/>
                  <a:pt x="13347" y="66588"/>
                  <a:pt x="13352" y="66662"/>
                </a:cubicBezTo>
                <a:lnTo>
                  <a:pt x="13696" y="66142"/>
                </a:lnTo>
                <a:cubicBezTo>
                  <a:pt x="13696" y="66142"/>
                  <a:pt x="14052" y="67881"/>
                  <a:pt x="14193" y="68124"/>
                </a:cubicBezTo>
                <a:cubicBezTo>
                  <a:pt x="14334" y="68368"/>
                  <a:pt x="14372" y="68993"/>
                  <a:pt x="14512" y="69237"/>
                </a:cubicBezTo>
                <a:cubicBezTo>
                  <a:pt x="14643" y="69465"/>
                  <a:pt x="15910" y="70174"/>
                  <a:pt x="16067" y="70262"/>
                </a:cubicBezTo>
                <a:cubicBezTo>
                  <a:pt x="15905" y="70149"/>
                  <a:pt x="14509" y="69164"/>
                  <a:pt x="14436" y="67983"/>
                </a:cubicBezTo>
                <a:cubicBezTo>
                  <a:pt x="14433" y="67917"/>
                  <a:pt x="14428" y="67846"/>
                  <a:pt x="14425" y="67773"/>
                </a:cubicBezTo>
                <a:cubicBezTo>
                  <a:pt x="14335" y="66508"/>
                  <a:pt x="14110" y="64591"/>
                  <a:pt x="14208" y="64227"/>
                </a:cubicBezTo>
                <a:cubicBezTo>
                  <a:pt x="14310" y="63843"/>
                  <a:pt x="13840" y="60226"/>
                  <a:pt x="13623" y="58730"/>
                </a:cubicBezTo>
                <a:cubicBezTo>
                  <a:pt x="13406" y="57235"/>
                  <a:pt x="12936" y="53617"/>
                  <a:pt x="13486" y="52327"/>
                </a:cubicBezTo>
                <a:cubicBezTo>
                  <a:pt x="14037" y="51037"/>
                  <a:pt x="14868" y="50233"/>
                  <a:pt x="15456" y="49567"/>
                </a:cubicBezTo>
                <a:cubicBezTo>
                  <a:pt x="16044" y="48903"/>
                  <a:pt x="19676" y="44535"/>
                  <a:pt x="21162" y="42057"/>
                </a:cubicBezTo>
                <a:cubicBezTo>
                  <a:pt x="22645" y="39578"/>
                  <a:pt x="23018" y="37419"/>
                  <a:pt x="22877" y="37176"/>
                </a:cubicBezTo>
                <a:cubicBezTo>
                  <a:pt x="22736" y="36933"/>
                  <a:pt x="23044" y="35784"/>
                  <a:pt x="23044" y="35784"/>
                </a:cubicBezTo>
                <a:cubicBezTo>
                  <a:pt x="23044" y="35784"/>
                  <a:pt x="25559" y="37893"/>
                  <a:pt x="26710" y="38201"/>
                </a:cubicBezTo>
                <a:cubicBezTo>
                  <a:pt x="27630" y="38446"/>
                  <a:pt x="28616" y="38448"/>
                  <a:pt x="29188" y="38810"/>
                </a:cubicBezTo>
                <a:cubicBezTo>
                  <a:pt x="29333" y="38901"/>
                  <a:pt x="29450" y="39015"/>
                  <a:pt x="29535" y="39161"/>
                </a:cubicBezTo>
                <a:cubicBezTo>
                  <a:pt x="29955" y="39890"/>
                  <a:pt x="30478" y="40234"/>
                  <a:pt x="30760" y="40721"/>
                </a:cubicBezTo>
                <a:cubicBezTo>
                  <a:pt x="30847" y="40871"/>
                  <a:pt x="30927" y="40901"/>
                  <a:pt x="30994" y="40901"/>
                </a:cubicBezTo>
                <a:cubicBezTo>
                  <a:pt x="31038" y="40901"/>
                  <a:pt x="31077" y="40888"/>
                  <a:pt x="31108" y="40888"/>
                </a:cubicBezTo>
                <a:cubicBezTo>
                  <a:pt x="31181" y="40888"/>
                  <a:pt x="31213" y="40961"/>
                  <a:pt x="31182" y="41449"/>
                </a:cubicBezTo>
                <a:cubicBezTo>
                  <a:pt x="31117" y="42459"/>
                  <a:pt x="30809" y="43608"/>
                  <a:pt x="30707" y="43992"/>
                </a:cubicBezTo>
                <a:cubicBezTo>
                  <a:pt x="30607" y="44363"/>
                  <a:pt x="30448" y="45681"/>
                  <a:pt x="30439" y="45764"/>
                </a:cubicBezTo>
                <a:cubicBezTo>
                  <a:pt x="30440" y="45757"/>
                  <a:pt x="30457" y="45724"/>
                  <a:pt x="30483" y="45668"/>
                </a:cubicBezTo>
                <a:cubicBezTo>
                  <a:pt x="30674" y="45236"/>
                  <a:pt x="31432" y="43492"/>
                  <a:pt x="31397" y="42944"/>
                </a:cubicBezTo>
                <a:cubicBezTo>
                  <a:pt x="31359" y="42319"/>
                  <a:pt x="32051" y="41270"/>
                  <a:pt x="31910" y="41027"/>
                </a:cubicBezTo>
                <a:cubicBezTo>
                  <a:pt x="31770" y="40785"/>
                  <a:pt x="29776" y="39020"/>
                  <a:pt x="30505" y="38598"/>
                </a:cubicBezTo>
                <a:cubicBezTo>
                  <a:pt x="31235" y="38178"/>
                  <a:pt x="35197" y="37183"/>
                  <a:pt x="36551" y="36724"/>
                </a:cubicBezTo>
                <a:cubicBezTo>
                  <a:pt x="37907" y="36264"/>
                  <a:pt x="42252" y="35373"/>
                  <a:pt x="43608" y="34913"/>
                </a:cubicBezTo>
                <a:cubicBezTo>
                  <a:pt x="44962" y="34454"/>
                  <a:pt x="47813" y="33778"/>
                  <a:pt x="47813" y="33778"/>
                </a:cubicBezTo>
                <a:cubicBezTo>
                  <a:pt x="47813" y="33778"/>
                  <a:pt x="47198" y="33373"/>
                  <a:pt x="46582" y="33373"/>
                </a:cubicBezTo>
                <a:cubicBezTo>
                  <a:pt x="46394" y="33373"/>
                  <a:pt x="46207" y="33410"/>
                  <a:pt x="46037" y="33509"/>
                </a:cubicBezTo>
                <a:cubicBezTo>
                  <a:pt x="45533" y="33801"/>
                  <a:pt x="44962" y="33975"/>
                  <a:pt x="44611" y="33975"/>
                </a:cubicBezTo>
                <a:cubicBezTo>
                  <a:pt x="44454" y="33975"/>
                  <a:pt x="44342" y="33941"/>
                  <a:pt x="44298" y="33866"/>
                </a:cubicBezTo>
                <a:cubicBezTo>
                  <a:pt x="44229" y="33747"/>
                  <a:pt x="44795" y="32719"/>
                  <a:pt x="45403" y="31656"/>
                </a:cubicBezTo>
                <a:cubicBezTo>
                  <a:pt x="45404" y="31654"/>
                  <a:pt x="45406" y="31649"/>
                  <a:pt x="45408" y="31649"/>
                </a:cubicBezTo>
                <a:cubicBezTo>
                  <a:pt x="46045" y="30535"/>
                  <a:pt x="46727" y="29384"/>
                  <a:pt x="46780" y="29189"/>
                </a:cubicBezTo>
                <a:cubicBezTo>
                  <a:pt x="46880" y="28816"/>
                  <a:pt x="48757" y="26182"/>
                  <a:pt x="48624" y="26182"/>
                </a:cubicBezTo>
                <a:cubicBezTo>
                  <a:pt x="48621" y="26182"/>
                  <a:pt x="48616" y="26184"/>
                  <a:pt x="48610" y="26187"/>
                </a:cubicBezTo>
                <a:cubicBezTo>
                  <a:pt x="48366" y="26328"/>
                  <a:pt x="44120" y="32997"/>
                  <a:pt x="43391" y="33418"/>
                </a:cubicBezTo>
                <a:cubicBezTo>
                  <a:pt x="42663" y="33840"/>
                  <a:pt x="38354" y="35358"/>
                  <a:pt x="37729" y="35394"/>
                </a:cubicBezTo>
                <a:cubicBezTo>
                  <a:pt x="37101" y="35432"/>
                  <a:pt x="36232" y="35611"/>
                  <a:pt x="35747" y="35893"/>
                </a:cubicBezTo>
                <a:cubicBezTo>
                  <a:pt x="35296" y="36153"/>
                  <a:pt x="30332" y="37341"/>
                  <a:pt x="29023" y="37341"/>
                </a:cubicBezTo>
                <a:cubicBezTo>
                  <a:pt x="28924" y="37341"/>
                  <a:pt x="28846" y="37334"/>
                  <a:pt x="28793" y="37320"/>
                </a:cubicBezTo>
                <a:cubicBezTo>
                  <a:pt x="28026" y="37115"/>
                  <a:pt x="26596" y="36322"/>
                  <a:pt x="25932" y="35734"/>
                </a:cubicBezTo>
                <a:cubicBezTo>
                  <a:pt x="25402" y="35265"/>
                  <a:pt x="24809" y="35040"/>
                  <a:pt x="24448" y="34721"/>
                </a:cubicBezTo>
                <a:cubicBezTo>
                  <a:pt x="24354" y="34639"/>
                  <a:pt x="24278" y="34553"/>
                  <a:pt x="24220" y="34454"/>
                </a:cubicBezTo>
                <a:cubicBezTo>
                  <a:pt x="23938" y="33969"/>
                  <a:pt x="22995" y="32894"/>
                  <a:pt x="23403" y="31361"/>
                </a:cubicBezTo>
                <a:cubicBezTo>
                  <a:pt x="23814" y="29828"/>
                  <a:pt x="25541" y="27209"/>
                  <a:pt x="26717" y="25881"/>
                </a:cubicBezTo>
                <a:cubicBezTo>
                  <a:pt x="27894" y="24551"/>
                  <a:pt x="30733" y="21614"/>
                  <a:pt x="32957" y="20977"/>
                </a:cubicBezTo>
                <a:cubicBezTo>
                  <a:pt x="34460" y="20546"/>
                  <a:pt x="36251" y="20097"/>
                  <a:pt x="37695" y="20097"/>
                </a:cubicBezTo>
                <a:cubicBezTo>
                  <a:pt x="38387" y="20097"/>
                  <a:pt x="38999" y="20200"/>
                  <a:pt x="39462" y="20457"/>
                </a:cubicBezTo>
                <a:cubicBezTo>
                  <a:pt x="40893" y="21250"/>
                  <a:pt x="42119" y="22810"/>
                  <a:pt x="42681" y="23781"/>
                </a:cubicBezTo>
                <a:cubicBezTo>
                  <a:pt x="43242" y="24753"/>
                  <a:pt x="44328" y="26070"/>
                  <a:pt x="44225" y="26454"/>
                </a:cubicBezTo>
                <a:cubicBezTo>
                  <a:pt x="44123" y="26836"/>
                  <a:pt x="45106" y="28537"/>
                  <a:pt x="45106" y="28537"/>
                </a:cubicBezTo>
                <a:cubicBezTo>
                  <a:pt x="45106" y="28537"/>
                  <a:pt x="44431" y="25687"/>
                  <a:pt x="44009" y="24957"/>
                </a:cubicBezTo>
                <a:cubicBezTo>
                  <a:pt x="43588" y="24228"/>
                  <a:pt x="42848" y="22389"/>
                  <a:pt x="42184" y="21800"/>
                </a:cubicBezTo>
                <a:cubicBezTo>
                  <a:pt x="41520" y="21212"/>
                  <a:pt x="40855" y="20624"/>
                  <a:pt x="41098" y="20483"/>
                </a:cubicBezTo>
                <a:cubicBezTo>
                  <a:pt x="41108" y="20477"/>
                  <a:pt x="41123" y="20474"/>
                  <a:pt x="41143" y="20474"/>
                </a:cubicBezTo>
                <a:cubicBezTo>
                  <a:pt x="41575" y="20474"/>
                  <a:pt x="44164" y="21891"/>
                  <a:pt x="44807" y="21891"/>
                </a:cubicBezTo>
                <a:cubicBezTo>
                  <a:pt x="44815" y="21891"/>
                  <a:pt x="44822" y="21891"/>
                  <a:pt x="44830" y="21891"/>
                </a:cubicBezTo>
                <a:cubicBezTo>
                  <a:pt x="45456" y="21853"/>
                  <a:pt x="48025" y="20692"/>
                  <a:pt x="48613" y="20028"/>
                </a:cubicBezTo>
                <a:cubicBezTo>
                  <a:pt x="49199" y="19365"/>
                  <a:pt x="51373" y="18108"/>
                  <a:pt x="51388" y="18099"/>
                </a:cubicBezTo>
                <a:lnTo>
                  <a:pt x="51388" y="18099"/>
                </a:lnTo>
                <a:cubicBezTo>
                  <a:pt x="51373" y="18108"/>
                  <a:pt x="49198" y="19364"/>
                  <a:pt x="48472" y="19785"/>
                </a:cubicBezTo>
                <a:cubicBezTo>
                  <a:pt x="47744" y="20205"/>
                  <a:pt x="45661" y="21086"/>
                  <a:pt x="45033" y="21124"/>
                </a:cubicBezTo>
                <a:cubicBezTo>
                  <a:pt x="45017" y="21125"/>
                  <a:pt x="45000" y="21126"/>
                  <a:pt x="44982" y="21126"/>
                </a:cubicBezTo>
                <a:cubicBezTo>
                  <a:pt x="44352" y="21126"/>
                  <a:pt x="43349" y="20469"/>
                  <a:pt x="42977" y="20369"/>
                </a:cubicBezTo>
                <a:cubicBezTo>
                  <a:pt x="42593" y="20266"/>
                  <a:pt x="42275" y="19154"/>
                  <a:pt x="43004" y="18733"/>
                </a:cubicBezTo>
                <a:cubicBezTo>
                  <a:pt x="43732" y="18311"/>
                  <a:pt x="45779" y="16804"/>
                  <a:pt x="46366" y="16140"/>
                </a:cubicBezTo>
                <a:cubicBezTo>
                  <a:pt x="46954" y="15476"/>
                  <a:pt x="48757" y="14111"/>
                  <a:pt x="49103" y="13586"/>
                </a:cubicBezTo>
                <a:cubicBezTo>
                  <a:pt x="49448" y="13062"/>
                  <a:pt x="49550" y="12680"/>
                  <a:pt x="49409" y="12437"/>
                </a:cubicBezTo>
                <a:cubicBezTo>
                  <a:pt x="49270" y="12193"/>
                  <a:pt x="49232" y="11567"/>
                  <a:pt x="48734" y="9585"/>
                </a:cubicBezTo>
                <a:cubicBezTo>
                  <a:pt x="48716" y="9513"/>
                  <a:pt x="48699" y="9441"/>
                  <a:pt x="48683" y="9374"/>
                </a:cubicBezTo>
                <a:cubicBezTo>
                  <a:pt x="48269" y="7537"/>
                  <a:pt x="48679" y="6665"/>
                  <a:pt x="48507" y="5829"/>
                </a:cubicBezTo>
                <a:cubicBezTo>
                  <a:pt x="48328" y="4959"/>
                  <a:pt x="49186" y="2519"/>
                  <a:pt x="49148" y="1893"/>
                </a:cubicBezTo>
                <a:cubicBezTo>
                  <a:pt x="49119" y="1410"/>
                  <a:pt x="49587" y="444"/>
                  <a:pt x="49799" y="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28575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arthquake Resistance of Buildings Structures Thesis Defense by Slidesgo">
  <a:themeElements>
    <a:clrScheme name="Simple Light">
      <a:dk1>
        <a:srgbClr val="333333"/>
      </a:dk1>
      <a:lt1>
        <a:srgbClr val="F3F3F3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2380</TotalTime>
  <Words>215</Words>
  <Application>Microsoft Office PowerPoint</Application>
  <PresentationFormat>On-screen Show (16:9)</PresentationFormat>
  <Paragraphs>43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Albert Sans</vt:lpstr>
      <vt:lpstr>Arial</vt:lpstr>
      <vt:lpstr>Bebas Neue</vt:lpstr>
      <vt:lpstr>DM Sans</vt:lpstr>
      <vt:lpstr>Times New Roman</vt:lpstr>
      <vt:lpstr>Earthquake Resistance of Buildings Structures Thesis Defense by Slidesgo</vt:lpstr>
      <vt:lpstr>Penerapan Algoritma K-Means untuk Pengelompokan Wilayah Rawan Gempa di Pulau Lombok Berbasis SIG</vt:lpstr>
      <vt:lpstr>Progress Program :</vt:lpstr>
      <vt:lpstr>Tampilan Dashboard</vt:lpstr>
      <vt:lpstr>Tampilan Data Gempa</vt:lpstr>
      <vt:lpstr>Progress Olah data :</vt:lpstr>
      <vt:lpstr>PowerPoint Presentation</vt:lpstr>
      <vt:lpstr>Kendala yang dihadapi</vt:lpstr>
      <vt:lpstr>Solusi Dan Rencana Penyelesaian</vt:lpstr>
      <vt:lpstr>Kesimpulan dan Langkah Selanjutnya</vt:lpstr>
      <vt:lpstr>Terimakasih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Penerapan Algoritma K-Means untuk Pengelompokan Wilayah Rawan Gempa di Pulau Lombok Berbasis</dc:title>
  <dc:creator>punyaripki</dc:creator>
  <cp:lastModifiedBy>Rifqi</cp:lastModifiedBy>
  <cp:revision>33</cp:revision>
  <dcterms:modified xsi:type="dcterms:W3CDTF">2025-04-28T16:33:28Z</dcterms:modified>
</cp:coreProperties>
</file>